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84" r:id="rId1"/>
  </p:sldMasterIdLst>
  <p:notesMasterIdLst>
    <p:notesMasterId r:id="rId36"/>
  </p:notesMasterIdLst>
  <p:sldIdLst>
    <p:sldId id="28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9" r:id="rId26"/>
    <p:sldId id="320" r:id="rId27"/>
    <p:sldId id="311" r:id="rId28"/>
    <p:sldId id="312" r:id="rId29"/>
    <p:sldId id="318" r:id="rId30"/>
    <p:sldId id="313" r:id="rId31"/>
    <p:sldId id="314" r:id="rId32"/>
    <p:sldId id="316" r:id="rId33"/>
    <p:sldId id="321" r:id="rId34"/>
    <p:sldId id="317" r:id="rId35"/>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0066"/>
    <a:srgbClr val="50103E"/>
    <a:srgbClr val="A642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876" y="7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480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3539A5B-CF0A-42CD-A8F3-F04FE8747031}" type="datetimeFigureOut">
              <a:rPr lang="en-IN" smtClean="0"/>
              <a:t>27-07-2023</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4294FCA-0276-4AC8-87D6-4D5956A4EE5E}" type="slidenum">
              <a:rPr lang="en-IN" smtClean="0"/>
              <a:t>‹#›</a:t>
            </a:fld>
            <a:endParaRPr lang="en-IN"/>
          </a:p>
        </p:txBody>
      </p:sp>
    </p:spTree>
    <p:extLst>
      <p:ext uri="{BB962C8B-B14F-4D97-AF65-F5344CB8AC3E}">
        <p14:creationId xmlns:p14="http://schemas.microsoft.com/office/powerpoint/2010/main" val="2507245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300" indent="-228600" algn="just">
              <a:lnSpc>
                <a:spcPct val="100000"/>
              </a:lnSpc>
              <a:spcBef>
                <a:spcPts val="5"/>
              </a:spcBef>
              <a:buFont typeface="Arial MT"/>
              <a:buChar char="•"/>
              <a:tabLst>
                <a:tab pos="240665" algn="l"/>
                <a:tab pos="241300" algn="l"/>
              </a:tabLst>
            </a:pPr>
            <a:r>
              <a:rPr lang="en-US" sz="1200" b="1" spc="-5" dirty="0">
                <a:solidFill>
                  <a:srgbClr val="C00000"/>
                </a:solidFill>
                <a:latin typeface="Baskerville Old Face" panose="02020602080505020303" pitchFamily="18" charset="0"/>
                <a:cs typeface="Calibri"/>
              </a:rPr>
              <a:t>Audience</a:t>
            </a:r>
            <a:r>
              <a:rPr lang="en-US" sz="1200" b="1" dirty="0">
                <a:solidFill>
                  <a:srgbClr val="C00000"/>
                </a:solidFill>
                <a:latin typeface="Baskerville Old Face" panose="02020602080505020303" pitchFamily="18" charset="0"/>
                <a:cs typeface="Calibri"/>
              </a:rPr>
              <a:t> </a:t>
            </a:r>
            <a:r>
              <a:rPr lang="en-US" sz="1200" b="1" spc="-35" dirty="0">
                <a:solidFill>
                  <a:srgbClr val="C00000"/>
                </a:solidFill>
                <a:latin typeface="Baskerville Old Face" panose="02020602080505020303" pitchFamily="18" charset="0"/>
                <a:cs typeface="Calibri"/>
              </a:rPr>
              <a:t>Target</a:t>
            </a:r>
            <a:r>
              <a:rPr lang="en-US" sz="1200" b="1" spc="-35" dirty="0">
                <a:latin typeface="Baskerville Old Face" panose="02020602080505020303" pitchFamily="18" charset="0"/>
                <a:cs typeface="Calibri"/>
              </a:rPr>
              <a:t>:</a:t>
            </a:r>
            <a:r>
              <a:rPr lang="en-US" sz="1200" b="1" spc="45" dirty="0">
                <a:latin typeface="Baskerville Old Face" panose="02020602080505020303" pitchFamily="18" charset="0"/>
                <a:cs typeface="Calibri"/>
              </a:rPr>
              <a:t> </a:t>
            </a:r>
            <a:r>
              <a:rPr lang="en-US" sz="1200" spc="-5" dirty="0">
                <a:latin typeface="Baskerville Old Face" panose="02020602080505020303" pitchFamily="18" charset="0"/>
                <a:cs typeface="Calibri"/>
              </a:rPr>
              <a:t>Amul</a:t>
            </a:r>
            <a:r>
              <a:rPr lang="en-US" sz="1200" spc="10" dirty="0">
                <a:latin typeface="Baskerville Old Face" panose="02020602080505020303" pitchFamily="18" charset="0"/>
                <a:cs typeface="Calibri"/>
              </a:rPr>
              <a:t> </a:t>
            </a:r>
            <a:r>
              <a:rPr lang="en-US" sz="1200" dirty="0">
                <a:latin typeface="Baskerville Old Face" panose="02020602080505020303" pitchFamily="18" charset="0"/>
                <a:cs typeface="Calibri"/>
              </a:rPr>
              <a:t>has</a:t>
            </a:r>
            <a:r>
              <a:rPr lang="en-US" sz="1200" spc="15" dirty="0">
                <a:latin typeface="Baskerville Old Face" panose="02020602080505020303" pitchFamily="18" charset="0"/>
                <a:cs typeface="Calibri"/>
              </a:rPr>
              <a:t> </a:t>
            </a:r>
            <a:r>
              <a:rPr lang="en-US" sz="1200" spc="-5" dirty="0">
                <a:latin typeface="Baskerville Old Face" panose="02020602080505020303" pitchFamily="18" charset="0"/>
                <a:cs typeface="Calibri"/>
              </a:rPr>
              <a:t>broader</a:t>
            </a:r>
            <a:r>
              <a:rPr lang="en-US" sz="1200" spc="10" dirty="0">
                <a:latin typeface="Baskerville Old Face" panose="02020602080505020303" pitchFamily="18" charset="0"/>
                <a:cs typeface="Calibri"/>
              </a:rPr>
              <a:t> </a:t>
            </a:r>
            <a:r>
              <a:rPr lang="en-US" sz="1200" spc="-20" dirty="0">
                <a:latin typeface="Baskerville Old Face" panose="02020602080505020303" pitchFamily="18" charset="0"/>
                <a:cs typeface="Calibri"/>
              </a:rPr>
              <a:t>target</a:t>
            </a:r>
            <a:r>
              <a:rPr lang="en-US" sz="1200" spc="5" dirty="0">
                <a:latin typeface="Baskerville Old Face" panose="02020602080505020303" pitchFamily="18" charset="0"/>
                <a:cs typeface="Calibri"/>
              </a:rPr>
              <a:t> </a:t>
            </a:r>
            <a:r>
              <a:rPr lang="en-US" sz="1200" spc="-5" dirty="0">
                <a:latin typeface="Baskerville Old Face" panose="02020602080505020303" pitchFamily="18" charset="0"/>
                <a:cs typeface="Calibri"/>
              </a:rPr>
              <a:t>audience,</a:t>
            </a:r>
            <a:r>
              <a:rPr lang="en-US" sz="1200" spc="40" dirty="0">
                <a:latin typeface="Baskerville Old Face" panose="02020602080505020303" pitchFamily="18" charset="0"/>
                <a:cs typeface="Calibri"/>
              </a:rPr>
              <a:t> </a:t>
            </a:r>
            <a:r>
              <a:rPr lang="en-US" sz="1200" spc="-15" dirty="0">
                <a:latin typeface="Baskerville Old Face" panose="02020602080505020303" pitchFamily="18" charset="0"/>
                <a:cs typeface="Calibri"/>
              </a:rPr>
              <a:t>from</a:t>
            </a:r>
            <a:r>
              <a:rPr lang="en-US" sz="1200" spc="20" dirty="0">
                <a:latin typeface="Baskerville Old Face" panose="02020602080505020303" pitchFamily="18" charset="0"/>
                <a:cs typeface="Calibri"/>
              </a:rPr>
              <a:t> </a:t>
            </a:r>
            <a:r>
              <a:rPr lang="en-US" sz="1200" spc="-5" dirty="0">
                <a:latin typeface="Baskerville Old Face" panose="02020602080505020303" pitchFamily="18" charset="0"/>
                <a:cs typeface="Calibri"/>
              </a:rPr>
              <a:t>a</a:t>
            </a:r>
            <a:r>
              <a:rPr lang="en-US" sz="1200" spc="10" dirty="0">
                <a:latin typeface="Baskerville Old Face" panose="02020602080505020303" pitchFamily="18" charset="0"/>
                <a:cs typeface="Calibri"/>
              </a:rPr>
              <a:t> </a:t>
            </a:r>
            <a:r>
              <a:rPr lang="en-US" sz="1200" spc="-5" dirty="0">
                <a:latin typeface="Baskerville Old Face" panose="02020602080505020303" pitchFamily="18" charset="0"/>
                <a:cs typeface="Calibri"/>
              </a:rPr>
              <a:t>toddler</a:t>
            </a:r>
            <a:r>
              <a:rPr lang="en-US" sz="1200" spc="10" dirty="0">
                <a:latin typeface="Baskerville Old Face" panose="02020602080505020303" pitchFamily="18" charset="0"/>
                <a:cs typeface="Calibri"/>
              </a:rPr>
              <a:t> </a:t>
            </a:r>
            <a:r>
              <a:rPr lang="en-US" sz="1200" spc="-15" dirty="0">
                <a:latin typeface="Baskerville Old Face" panose="02020602080505020303" pitchFamily="18" charset="0"/>
                <a:cs typeface="Calibri"/>
              </a:rPr>
              <a:t>to</a:t>
            </a:r>
            <a:r>
              <a:rPr lang="en-US" sz="1200" spc="5" dirty="0">
                <a:latin typeface="Baskerville Old Face" panose="02020602080505020303" pitchFamily="18" charset="0"/>
                <a:cs typeface="Calibri"/>
              </a:rPr>
              <a:t> </a:t>
            </a:r>
            <a:r>
              <a:rPr lang="en-US" sz="1200" spc="-15" dirty="0">
                <a:latin typeface="Baskerville Old Face" panose="02020602080505020303" pitchFamily="18" charset="0"/>
                <a:cs typeface="Calibri"/>
              </a:rPr>
              <a:t>aged</a:t>
            </a:r>
            <a:r>
              <a:rPr lang="en-US" sz="1200" spc="40" dirty="0">
                <a:latin typeface="Baskerville Old Face" panose="02020602080505020303" pitchFamily="18" charset="0"/>
                <a:cs typeface="Calibri"/>
              </a:rPr>
              <a:t> </a:t>
            </a:r>
            <a:r>
              <a:rPr lang="en-US" sz="1200" spc="-5" dirty="0">
                <a:latin typeface="Baskerville Old Face" panose="02020602080505020303" pitchFamily="18" charset="0"/>
                <a:cs typeface="Calibri"/>
              </a:rPr>
              <a:t>people.</a:t>
            </a:r>
            <a:endParaRPr lang="en-US" sz="1200" dirty="0">
              <a:latin typeface="Baskerville Old Face" panose="02020602080505020303" pitchFamily="18" charset="0"/>
              <a:cs typeface="Calibri"/>
            </a:endParaRPr>
          </a:p>
          <a:p>
            <a:pPr marL="241300" indent="-228600" algn="just">
              <a:lnSpc>
                <a:spcPct val="100000"/>
              </a:lnSpc>
              <a:spcBef>
                <a:spcPts val="770"/>
              </a:spcBef>
              <a:buFont typeface="Arial MT"/>
              <a:buChar char="•"/>
              <a:tabLst>
                <a:tab pos="240665" algn="l"/>
                <a:tab pos="241300" algn="l"/>
              </a:tabLst>
            </a:pPr>
            <a:r>
              <a:rPr lang="en-US" sz="1200" b="1" spc="-10" dirty="0">
                <a:solidFill>
                  <a:srgbClr val="C00000"/>
                </a:solidFill>
                <a:latin typeface="Baskerville Old Face" panose="02020602080505020303" pitchFamily="18" charset="0"/>
                <a:cs typeface="Calibri"/>
              </a:rPr>
              <a:t>Ad</a:t>
            </a:r>
            <a:r>
              <a:rPr lang="en-US" sz="1200" b="1" spc="5" dirty="0">
                <a:solidFill>
                  <a:srgbClr val="C00000"/>
                </a:solidFill>
                <a:latin typeface="Baskerville Old Face" panose="02020602080505020303" pitchFamily="18" charset="0"/>
                <a:cs typeface="Calibri"/>
              </a:rPr>
              <a:t> </a:t>
            </a:r>
            <a:r>
              <a:rPr lang="en-US" sz="1200" b="1" spc="-10" dirty="0">
                <a:solidFill>
                  <a:srgbClr val="C00000"/>
                </a:solidFill>
                <a:latin typeface="Baskerville Old Face" panose="02020602080505020303" pitchFamily="18" charset="0"/>
                <a:cs typeface="Calibri"/>
              </a:rPr>
              <a:t>Creation</a:t>
            </a:r>
            <a:r>
              <a:rPr lang="en-US" sz="1200" b="1" spc="-10" dirty="0">
                <a:latin typeface="Baskerville Old Face" panose="02020602080505020303" pitchFamily="18" charset="0"/>
                <a:cs typeface="Calibri"/>
              </a:rPr>
              <a:t>:</a:t>
            </a:r>
            <a:r>
              <a:rPr lang="en-US" sz="1200" b="1" spc="20" dirty="0">
                <a:latin typeface="Baskerville Old Face" panose="02020602080505020303" pitchFamily="18" charset="0"/>
                <a:cs typeface="Calibri"/>
              </a:rPr>
              <a:t> </a:t>
            </a:r>
            <a:r>
              <a:rPr lang="en-US" sz="1200" spc="-10" dirty="0">
                <a:latin typeface="Baskerville Old Face" panose="02020602080505020303" pitchFamily="18" charset="0"/>
                <a:cs typeface="Calibri"/>
              </a:rPr>
              <a:t>The</a:t>
            </a:r>
            <a:r>
              <a:rPr lang="en-US" sz="1200" spc="20" dirty="0">
                <a:latin typeface="Baskerville Old Face" panose="02020602080505020303" pitchFamily="18" charset="0"/>
                <a:cs typeface="Calibri"/>
              </a:rPr>
              <a:t> </a:t>
            </a:r>
            <a:r>
              <a:rPr lang="en-US" sz="1200" spc="-20" dirty="0">
                <a:latin typeface="Baskerville Old Face" panose="02020602080505020303" pitchFamily="18" charset="0"/>
                <a:cs typeface="Calibri"/>
              </a:rPr>
              <a:t>first</a:t>
            </a:r>
            <a:r>
              <a:rPr lang="en-US" sz="1200" spc="35" dirty="0">
                <a:latin typeface="Baskerville Old Face" panose="02020602080505020303" pitchFamily="18" charset="0"/>
                <a:cs typeface="Calibri"/>
              </a:rPr>
              <a:t> </a:t>
            </a:r>
            <a:r>
              <a:rPr lang="en-US" sz="1200" dirty="0">
                <a:latin typeface="Baskerville Old Face" panose="02020602080505020303" pitchFamily="18" charset="0"/>
                <a:cs typeface="Calibri"/>
              </a:rPr>
              <a:t>ad,</a:t>
            </a:r>
            <a:r>
              <a:rPr lang="en-US" sz="1200" spc="-10" dirty="0">
                <a:latin typeface="Baskerville Old Face" panose="02020602080505020303" pitchFamily="18" charset="0"/>
                <a:cs typeface="Calibri"/>
              </a:rPr>
              <a:t> with</a:t>
            </a:r>
            <a:r>
              <a:rPr lang="en-US" sz="1200" spc="40" dirty="0">
                <a:latin typeface="Baskerville Old Face" panose="02020602080505020303" pitchFamily="18" charset="0"/>
                <a:cs typeface="Calibri"/>
              </a:rPr>
              <a:t> </a:t>
            </a:r>
            <a:r>
              <a:rPr lang="en-US" sz="1200" spc="-5" dirty="0">
                <a:latin typeface="Baskerville Old Face" panose="02020602080505020303" pitchFamily="18" charset="0"/>
                <a:cs typeface="Calibri"/>
              </a:rPr>
              <a:t>the </a:t>
            </a:r>
            <a:r>
              <a:rPr lang="en-US" sz="1200" spc="-20" dirty="0">
                <a:latin typeface="Baskerville Old Face" panose="02020602080505020303" pitchFamily="18" charset="0"/>
                <a:cs typeface="Calibri"/>
              </a:rPr>
              <a:t>word</a:t>
            </a:r>
            <a:r>
              <a:rPr lang="en-US" sz="1200" spc="10" dirty="0">
                <a:latin typeface="Baskerville Old Face" panose="02020602080505020303" pitchFamily="18" charset="0"/>
                <a:cs typeface="Calibri"/>
              </a:rPr>
              <a:t> </a:t>
            </a:r>
            <a:r>
              <a:rPr lang="en-US" sz="1200" spc="-5" dirty="0">
                <a:latin typeface="Baskerville Old Face" panose="02020602080505020303" pitchFamily="18" charset="0"/>
                <a:cs typeface="Calibri"/>
              </a:rPr>
              <a:t>‘through</a:t>
            </a:r>
            <a:r>
              <a:rPr lang="en-US" sz="1200" spc="-35" dirty="0">
                <a:latin typeface="Baskerville Old Face" panose="02020602080505020303" pitchFamily="18" charset="0"/>
                <a:cs typeface="Calibri"/>
              </a:rPr>
              <a:t> </a:t>
            </a:r>
            <a:r>
              <a:rPr lang="en-US" sz="1200" spc="-10" dirty="0">
                <a:latin typeface="Baskerville Old Face" panose="02020602080505020303" pitchFamily="18" charset="0"/>
                <a:cs typeface="Calibri"/>
              </a:rPr>
              <a:t>bread’</a:t>
            </a:r>
            <a:r>
              <a:rPr lang="en-US" sz="1200" spc="5" dirty="0">
                <a:latin typeface="Baskerville Old Face" panose="02020602080505020303" pitchFamily="18" charset="0"/>
                <a:cs typeface="Calibri"/>
              </a:rPr>
              <a:t> </a:t>
            </a:r>
            <a:r>
              <a:rPr lang="en-US" sz="1200" dirty="0">
                <a:latin typeface="Baskerville Old Face" panose="02020602080505020303" pitchFamily="18" charset="0"/>
                <a:cs typeface="Calibri"/>
              </a:rPr>
              <a:t>along </a:t>
            </a:r>
            <a:r>
              <a:rPr lang="en-US" sz="1200" spc="-10" dirty="0">
                <a:latin typeface="Baskerville Old Face" panose="02020602080505020303" pitchFamily="18" charset="0"/>
                <a:cs typeface="Calibri"/>
              </a:rPr>
              <a:t>with</a:t>
            </a:r>
            <a:r>
              <a:rPr lang="en-US" sz="1200" spc="15" dirty="0">
                <a:latin typeface="Baskerville Old Face" panose="02020602080505020303" pitchFamily="18" charset="0"/>
                <a:cs typeface="Calibri"/>
              </a:rPr>
              <a:t> </a:t>
            </a:r>
            <a:r>
              <a:rPr lang="en-US" sz="1200" spc="-25" dirty="0">
                <a:latin typeface="Baskerville Old Face" panose="02020602080505020303" pitchFamily="18" charset="0"/>
                <a:cs typeface="Calibri"/>
              </a:rPr>
              <a:t>Amul’s</a:t>
            </a:r>
            <a:r>
              <a:rPr lang="en-US" sz="1200" spc="40" dirty="0">
                <a:latin typeface="Baskerville Old Face" panose="02020602080505020303" pitchFamily="18" charset="0"/>
                <a:cs typeface="Calibri"/>
              </a:rPr>
              <a:t> </a:t>
            </a:r>
            <a:r>
              <a:rPr lang="en-US" sz="1200" spc="-15" dirty="0">
                <a:latin typeface="Baskerville Old Face" panose="02020602080505020303" pitchFamily="18" charset="0"/>
                <a:cs typeface="Calibri"/>
              </a:rPr>
              <a:t>slogan</a:t>
            </a:r>
            <a:r>
              <a:rPr lang="en-US" sz="1200" dirty="0">
                <a:latin typeface="Baskerville Old Face" panose="02020602080505020303" pitchFamily="18" charset="0"/>
                <a:cs typeface="Calibri"/>
              </a:rPr>
              <a:t> </a:t>
            </a:r>
            <a:r>
              <a:rPr lang="en-US" sz="1200" spc="-10" dirty="0">
                <a:latin typeface="Baskerville Old Face" panose="02020602080505020303" pitchFamily="18" charset="0"/>
                <a:cs typeface="Calibri"/>
              </a:rPr>
              <a:t>‘utterly</a:t>
            </a:r>
            <a:r>
              <a:rPr lang="en-US" sz="1200" spc="5" dirty="0">
                <a:latin typeface="Baskerville Old Face" panose="02020602080505020303" pitchFamily="18" charset="0"/>
                <a:cs typeface="Calibri"/>
              </a:rPr>
              <a:t> </a:t>
            </a:r>
            <a:r>
              <a:rPr lang="en-US" sz="1200" spc="-10" dirty="0">
                <a:latin typeface="Baskerville Old Face" panose="02020602080505020303" pitchFamily="18" charset="0"/>
                <a:cs typeface="Calibri"/>
              </a:rPr>
              <a:t>Butterly</a:t>
            </a:r>
            <a:r>
              <a:rPr lang="en-US" sz="1200" spc="35" dirty="0">
                <a:latin typeface="Baskerville Old Face" panose="02020602080505020303" pitchFamily="18" charset="0"/>
                <a:cs typeface="Calibri"/>
              </a:rPr>
              <a:t> </a:t>
            </a:r>
            <a:r>
              <a:rPr lang="en-US" sz="1200" spc="-25" dirty="0">
                <a:latin typeface="Baskerville Old Face" panose="02020602080505020303" pitchFamily="18" charset="0"/>
                <a:cs typeface="Calibri"/>
              </a:rPr>
              <a:t>Delicious’,</a:t>
            </a:r>
            <a:r>
              <a:rPr lang="en-US" sz="1200" spc="35" dirty="0">
                <a:latin typeface="Baskerville Old Face" panose="02020602080505020303" pitchFamily="18" charset="0"/>
                <a:cs typeface="Calibri"/>
              </a:rPr>
              <a:t> </a:t>
            </a:r>
            <a:r>
              <a:rPr lang="en-US" sz="1200" spc="-20" dirty="0">
                <a:latin typeface="Baskerville Old Face" panose="02020602080505020303" pitchFamily="18" charset="0"/>
                <a:cs typeface="Calibri"/>
              </a:rPr>
              <a:t>first</a:t>
            </a:r>
            <a:r>
              <a:rPr lang="en-US" sz="1200" spc="55" dirty="0">
                <a:latin typeface="Baskerville Old Face" panose="02020602080505020303" pitchFamily="18" charset="0"/>
                <a:cs typeface="Calibri"/>
              </a:rPr>
              <a:t> </a:t>
            </a:r>
            <a:r>
              <a:rPr lang="en-US" sz="1200" spc="-10" dirty="0">
                <a:latin typeface="Baskerville Old Face" panose="02020602080505020303" pitchFamily="18" charset="0"/>
                <a:cs typeface="Calibri"/>
              </a:rPr>
              <a:t>appeared</a:t>
            </a:r>
            <a:r>
              <a:rPr lang="en-US" sz="1200" spc="10" dirty="0">
                <a:latin typeface="Baskerville Old Face" panose="02020602080505020303" pitchFamily="18" charset="0"/>
                <a:cs typeface="Calibri"/>
              </a:rPr>
              <a:t> </a:t>
            </a:r>
            <a:r>
              <a:rPr lang="en-US" sz="1200" spc="-5" dirty="0">
                <a:latin typeface="Baskerville Old Face" panose="02020602080505020303" pitchFamily="18" charset="0"/>
                <a:cs typeface="Calibri"/>
              </a:rPr>
              <a:t>in</a:t>
            </a:r>
            <a:r>
              <a:rPr lang="en-US" sz="1200" spc="15" dirty="0">
                <a:latin typeface="Baskerville Old Face" panose="02020602080505020303" pitchFamily="18" charset="0"/>
                <a:cs typeface="Calibri"/>
              </a:rPr>
              <a:t> </a:t>
            </a:r>
            <a:r>
              <a:rPr lang="en-US" sz="1200" spc="-10" dirty="0">
                <a:latin typeface="Baskerville Old Face" panose="02020602080505020303" pitchFamily="18" charset="0"/>
                <a:cs typeface="Calibri"/>
              </a:rPr>
              <a:t>March</a:t>
            </a:r>
            <a:r>
              <a:rPr lang="en-US" sz="1200" spc="10" dirty="0">
                <a:latin typeface="Baskerville Old Face" panose="02020602080505020303" pitchFamily="18" charset="0"/>
                <a:cs typeface="Calibri"/>
              </a:rPr>
              <a:t> </a:t>
            </a:r>
            <a:r>
              <a:rPr lang="en-US" sz="1200" spc="-5" dirty="0">
                <a:latin typeface="Baskerville Old Face" panose="02020602080505020303" pitchFamily="18" charset="0"/>
                <a:cs typeface="Calibri"/>
              </a:rPr>
              <a:t>1966,</a:t>
            </a:r>
            <a:r>
              <a:rPr lang="en-US" sz="1200" spc="35" dirty="0">
                <a:latin typeface="Baskerville Old Face" panose="02020602080505020303" pitchFamily="18" charset="0"/>
                <a:cs typeface="Calibri"/>
              </a:rPr>
              <a:t> </a:t>
            </a:r>
            <a:r>
              <a:rPr lang="en-US" sz="1200" spc="-10" dirty="0">
                <a:latin typeface="Baskerville Old Face" panose="02020602080505020303" pitchFamily="18" charset="0"/>
                <a:cs typeface="Calibri"/>
              </a:rPr>
              <a:t>with</a:t>
            </a:r>
            <a:r>
              <a:rPr lang="en-US" sz="1200" spc="10" dirty="0">
                <a:latin typeface="Baskerville Old Face" panose="02020602080505020303" pitchFamily="18" charset="0"/>
                <a:cs typeface="Calibri"/>
              </a:rPr>
              <a:t> </a:t>
            </a:r>
            <a:r>
              <a:rPr lang="en-US" sz="1200" spc="-5" dirty="0">
                <a:latin typeface="Baskerville Old Face" panose="02020602080505020303" pitchFamily="18" charset="0"/>
                <a:cs typeface="Calibri"/>
              </a:rPr>
              <a:t>the Amul</a:t>
            </a:r>
            <a:r>
              <a:rPr lang="en-US" sz="1200" spc="30" dirty="0">
                <a:latin typeface="Baskerville Old Face" panose="02020602080505020303" pitchFamily="18" charset="0"/>
                <a:cs typeface="Calibri"/>
              </a:rPr>
              <a:t> </a:t>
            </a:r>
            <a:r>
              <a:rPr lang="en-US" sz="1200" spc="-5" dirty="0">
                <a:latin typeface="Baskerville Old Face" panose="02020602080505020303" pitchFamily="18" charset="0"/>
                <a:cs typeface="Calibri"/>
              </a:rPr>
              <a:t>girl</a:t>
            </a:r>
            <a:r>
              <a:rPr lang="en-US" sz="1200" spc="25" dirty="0">
                <a:latin typeface="Baskerville Old Face" panose="02020602080505020303" pitchFamily="18" charset="0"/>
                <a:cs typeface="Calibri"/>
              </a:rPr>
              <a:t> </a:t>
            </a:r>
            <a:r>
              <a:rPr lang="en-US" sz="1200" spc="-5" dirty="0">
                <a:latin typeface="Baskerville Old Face" panose="02020602080505020303" pitchFamily="18" charset="0"/>
                <a:cs typeface="Calibri"/>
              </a:rPr>
              <a:t>riding</a:t>
            </a:r>
            <a:r>
              <a:rPr lang="en-US" sz="1200" dirty="0">
                <a:latin typeface="Baskerville Old Face" panose="02020602080505020303" pitchFamily="18" charset="0"/>
                <a:cs typeface="Calibri"/>
              </a:rPr>
              <a:t> </a:t>
            </a:r>
            <a:r>
              <a:rPr lang="en-US" sz="1200" spc="-5" dirty="0">
                <a:latin typeface="Baskerville Old Face" panose="02020602080505020303" pitchFamily="18" charset="0"/>
                <a:cs typeface="Calibri"/>
              </a:rPr>
              <a:t>a</a:t>
            </a:r>
            <a:r>
              <a:rPr lang="en-US" sz="1200" dirty="0">
                <a:latin typeface="Baskerville Old Face" panose="02020602080505020303" pitchFamily="18" charset="0"/>
                <a:cs typeface="Calibri"/>
              </a:rPr>
              <a:t> </a:t>
            </a:r>
            <a:r>
              <a:rPr lang="en-US" sz="1200" spc="-15" dirty="0">
                <a:latin typeface="Baskerville Old Face" panose="02020602080505020303" pitchFamily="18" charset="0"/>
                <a:cs typeface="Calibri"/>
              </a:rPr>
              <a:t>horse.</a:t>
            </a:r>
            <a:endParaRPr lang="en-US" sz="1200" dirty="0">
              <a:latin typeface="Baskerville Old Face" panose="02020602080505020303" pitchFamily="18" charset="0"/>
              <a:cs typeface="Calibri"/>
            </a:endParaRPr>
          </a:p>
          <a:p>
            <a:endParaRPr lang="en-IN" dirty="0"/>
          </a:p>
        </p:txBody>
      </p:sp>
      <p:sp>
        <p:nvSpPr>
          <p:cNvPr id="4" name="Slide Number Placeholder 3"/>
          <p:cNvSpPr>
            <a:spLocks noGrp="1"/>
          </p:cNvSpPr>
          <p:nvPr>
            <p:ph type="sldNum" sz="quarter" idx="5"/>
          </p:nvPr>
        </p:nvSpPr>
        <p:spPr/>
        <p:txBody>
          <a:bodyPr/>
          <a:lstStyle/>
          <a:p>
            <a:fld id="{34294FCA-0276-4AC8-87D6-4D5956A4EE5E}" type="slidenum">
              <a:rPr lang="en-IN" smtClean="0"/>
              <a:t>28</a:t>
            </a:fld>
            <a:endParaRPr lang="en-IN"/>
          </a:p>
        </p:txBody>
      </p:sp>
    </p:spTree>
    <p:extLst>
      <p:ext uri="{BB962C8B-B14F-4D97-AF65-F5344CB8AC3E}">
        <p14:creationId xmlns:p14="http://schemas.microsoft.com/office/powerpoint/2010/main" val="82070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1208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11810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83807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97747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0411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3409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52766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1657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3146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7/27/2023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5447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855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7/27/2023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9603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7/27/2023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414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7/27/2023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54163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3060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7/27/2023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959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7/27/2023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433631106"/>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bing.com/ck/a?!&amp;&amp;p=72df1d162f78c8b1JmltdHM9MTY4OTgxMTIwMCZpZ3VpZD0x"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bing.com/ck/a?!&amp;&amp;p=62cf0de262b62e78JmltdHM9MTY4OTg5NzYwMCZpZ3"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www.bing.com/aclk?ld=e88EWdx9MHYxihOAx36vWflzVUCUwXb1oMo_NxNRSr-6anovUUS0GeKzMFKVY4lD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mailto:customercare@amul.co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bing.com/ck/a?!&amp;&amp;p=22d258960b093d50JmltdHM9MTY4OTk4NDAwMCZpZ3VpZD0xYmZlNjIyNS1k"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26" name="Picture 2" descr="Welcome Slides - Free Download PPT Slide 5">
            <a:extLst>
              <a:ext uri="{FF2B5EF4-FFF2-40B4-BE49-F238E27FC236}">
                <a16:creationId xmlns:a16="http://schemas.microsoft.com/office/drawing/2014/main" id="{BA714CDB-D1DB-1561-29A7-85AD65C47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057400"/>
            <a:ext cx="7239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49238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F603-2CEF-55D6-4DAB-86ECD0361111}"/>
              </a:ext>
            </a:extLst>
          </p:cNvPr>
          <p:cNvSpPr>
            <a:spLocks noGrp="1"/>
          </p:cNvSpPr>
          <p:nvPr>
            <p:ph type="title"/>
          </p:nvPr>
        </p:nvSpPr>
        <p:spPr/>
        <p:txBody>
          <a:bodyPr>
            <a:normAutofit fontScale="90000"/>
          </a:bodyPr>
          <a:lstStyle/>
          <a:p>
            <a:r>
              <a:rPr lang="en-US" spc="-20" dirty="0">
                <a:solidFill>
                  <a:srgbClr val="FF0000"/>
                </a:solidFill>
                <a:latin typeface="Algerian" panose="04020705040A02060702" pitchFamily="82" charset="0"/>
              </a:rPr>
              <a:t>Part</a:t>
            </a:r>
            <a:r>
              <a:rPr lang="en-US" spc="-70" dirty="0">
                <a:solidFill>
                  <a:srgbClr val="FF0000"/>
                </a:solidFill>
                <a:latin typeface="Algerian" panose="04020705040A02060702" pitchFamily="82" charset="0"/>
              </a:rPr>
              <a:t> </a:t>
            </a:r>
            <a:r>
              <a:rPr lang="en-US" spc="5" dirty="0">
                <a:solidFill>
                  <a:srgbClr val="FF0000"/>
                </a:solidFill>
                <a:latin typeface="Algerian" panose="04020705040A02060702" pitchFamily="82" charset="0"/>
              </a:rPr>
              <a:t>1:</a:t>
            </a:r>
            <a:r>
              <a:rPr lang="en-US" spc="-40" dirty="0">
                <a:solidFill>
                  <a:srgbClr val="FF0000"/>
                </a:solidFill>
                <a:latin typeface="Algerian" panose="04020705040A02060702" pitchFamily="82" charset="0"/>
              </a:rPr>
              <a:t> </a:t>
            </a:r>
            <a:r>
              <a:rPr lang="en-US" spc="-15" dirty="0">
                <a:solidFill>
                  <a:srgbClr val="FF0000"/>
                </a:solidFill>
                <a:latin typeface="Algerian" panose="04020705040A02060702" pitchFamily="82" charset="0"/>
              </a:rPr>
              <a:t>Brand</a:t>
            </a:r>
            <a:r>
              <a:rPr lang="en-US" spc="-65" dirty="0">
                <a:solidFill>
                  <a:srgbClr val="FF0000"/>
                </a:solidFill>
                <a:latin typeface="Algerian" panose="04020705040A02060702" pitchFamily="82" charset="0"/>
              </a:rPr>
              <a:t> </a:t>
            </a:r>
            <a:r>
              <a:rPr lang="en-US" spc="-35" dirty="0">
                <a:solidFill>
                  <a:srgbClr val="FF0000"/>
                </a:solidFill>
                <a:latin typeface="Algerian" panose="04020705040A02060702" pitchFamily="82" charset="0"/>
              </a:rPr>
              <a:t>Study,</a:t>
            </a:r>
            <a:r>
              <a:rPr lang="en-US" spc="-70" dirty="0">
                <a:solidFill>
                  <a:srgbClr val="FF0000"/>
                </a:solidFill>
                <a:latin typeface="Algerian" panose="04020705040A02060702" pitchFamily="82" charset="0"/>
              </a:rPr>
              <a:t> </a:t>
            </a:r>
            <a:r>
              <a:rPr lang="en-US" spc="-15" dirty="0">
                <a:solidFill>
                  <a:srgbClr val="FF0000"/>
                </a:solidFill>
                <a:latin typeface="Algerian" panose="04020705040A02060702" pitchFamily="82" charset="0"/>
              </a:rPr>
              <a:t>Competitor</a:t>
            </a:r>
            <a:r>
              <a:rPr lang="en-US" spc="-90" dirty="0">
                <a:solidFill>
                  <a:srgbClr val="FF0000"/>
                </a:solidFill>
                <a:latin typeface="Algerian" panose="04020705040A02060702" pitchFamily="82" charset="0"/>
              </a:rPr>
              <a:t> </a:t>
            </a:r>
            <a:r>
              <a:rPr lang="en-US" spc="-10" dirty="0">
                <a:solidFill>
                  <a:srgbClr val="FF0000"/>
                </a:solidFill>
                <a:latin typeface="Algerian" panose="04020705040A02060702" pitchFamily="82" charset="0"/>
              </a:rPr>
              <a:t>Analysis</a:t>
            </a:r>
            <a:r>
              <a:rPr lang="en-US" spc="-70" dirty="0">
                <a:solidFill>
                  <a:srgbClr val="FF0000"/>
                </a:solidFill>
                <a:latin typeface="Algerian" panose="04020705040A02060702" pitchFamily="82" charset="0"/>
              </a:rPr>
              <a:t> </a:t>
            </a:r>
            <a:r>
              <a:rPr lang="en-US" spc="-10" dirty="0">
                <a:solidFill>
                  <a:srgbClr val="FF0000"/>
                </a:solidFill>
                <a:latin typeface="Algerian" panose="04020705040A02060702" pitchFamily="82" charset="0"/>
              </a:rPr>
              <a:t>&amp;</a:t>
            </a:r>
            <a:r>
              <a:rPr lang="en-US" spc="-35" dirty="0">
                <a:solidFill>
                  <a:srgbClr val="FF0000"/>
                </a:solidFill>
                <a:latin typeface="Algerian" panose="04020705040A02060702" pitchFamily="82" charset="0"/>
              </a:rPr>
              <a:t> </a:t>
            </a:r>
            <a:r>
              <a:rPr lang="en-US" spc="-15" dirty="0">
                <a:solidFill>
                  <a:srgbClr val="FF0000"/>
                </a:solidFill>
                <a:latin typeface="Algerian" panose="04020705040A02060702" pitchFamily="82" charset="0"/>
              </a:rPr>
              <a:t>Buyer’s</a:t>
            </a:r>
            <a:r>
              <a:rPr lang="en-US" spc="-70" dirty="0">
                <a:solidFill>
                  <a:srgbClr val="FF0000"/>
                </a:solidFill>
                <a:latin typeface="Algerian" panose="04020705040A02060702" pitchFamily="82" charset="0"/>
              </a:rPr>
              <a:t> </a:t>
            </a:r>
            <a:r>
              <a:rPr lang="en-US" spc="-20" dirty="0">
                <a:solidFill>
                  <a:srgbClr val="FF0000"/>
                </a:solidFill>
                <a:latin typeface="Algerian" panose="04020705040A02060702" pitchFamily="82" charset="0"/>
              </a:rPr>
              <a:t>/Audience</a:t>
            </a:r>
            <a:r>
              <a:rPr lang="en-US" spc="-65" dirty="0">
                <a:solidFill>
                  <a:srgbClr val="FF0000"/>
                </a:solidFill>
                <a:latin typeface="Algerian" panose="04020705040A02060702" pitchFamily="82" charset="0"/>
              </a:rPr>
              <a:t> </a:t>
            </a:r>
            <a:r>
              <a:rPr lang="en-US" spc="-20" dirty="0">
                <a:solidFill>
                  <a:srgbClr val="FF0000"/>
                </a:solidFill>
                <a:latin typeface="Algerian" panose="04020705040A02060702" pitchFamily="82" charset="0"/>
              </a:rPr>
              <a:t>Persona</a:t>
            </a:r>
            <a:endParaRPr lang="en-IN"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0DCC3C53-EFBF-0D71-7007-F56230F6E89F}"/>
              </a:ext>
            </a:extLst>
          </p:cNvPr>
          <p:cNvSpPr>
            <a:spLocks noGrp="1"/>
          </p:cNvSpPr>
          <p:nvPr>
            <p:ph idx="1"/>
          </p:nvPr>
        </p:nvSpPr>
        <p:spPr>
          <a:xfrm>
            <a:off x="655211" y="2100927"/>
            <a:ext cx="8596668" cy="3880773"/>
          </a:xfrm>
        </p:spPr>
        <p:txBody>
          <a:bodyPr>
            <a:normAutofit/>
          </a:bodyPr>
          <a:lstStyle/>
          <a:p>
            <a:pPr>
              <a:lnSpc>
                <a:spcPct val="150000"/>
              </a:lnSpc>
            </a:pPr>
            <a:r>
              <a:rPr lang="en-US" sz="1800" b="1" spc="-15" dirty="0">
                <a:solidFill>
                  <a:srgbClr val="C00000"/>
                </a:solidFill>
                <a:latin typeface="Baskerville Old Face" panose="02020602080505020303" pitchFamily="18" charset="0"/>
                <a:cs typeface="Calibri"/>
              </a:rPr>
              <a:t>Analyze</a:t>
            </a:r>
            <a:r>
              <a:rPr lang="en-US" sz="1800" b="1" spc="50" dirty="0">
                <a:solidFill>
                  <a:srgbClr val="C00000"/>
                </a:solidFill>
                <a:latin typeface="Baskerville Old Face" panose="02020602080505020303" pitchFamily="18" charset="0"/>
                <a:cs typeface="Calibri"/>
              </a:rPr>
              <a:t> </a:t>
            </a:r>
            <a:r>
              <a:rPr lang="en-US" sz="1800" b="1" spc="-10" dirty="0">
                <a:solidFill>
                  <a:srgbClr val="C00000"/>
                </a:solidFill>
                <a:latin typeface="Baskerville Old Face" panose="02020602080505020303" pitchFamily="18" charset="0"/>
                <a:cs typeface="Calibri"/>
              </a:rPr>
              <a:t>Brand Messaging</a:t>
            </a:r>
            <a:r>
              <a:rPr lang="en-US" sz="1800" b="1" spc="-10" dirty="0">
                <a:latin typeface="Baskerville Old Face" panose="02020602080505020303" pitchFamily="18" charset="0"/>
                <a:cs typeface="Calibri"/>
              </a:rPr>
              <a:t>:</a:t>
            </a:r>
            <a:r>
              <a:rPr lang="en-US" sz="1800" b="1" spc="80" dirty="0">
                <a:latin typeface="Baskerville Old Face" panose="02020602080505020303" pitchFamily="18" charset="0"/>
                <a:cs typeface="Calibri"/>
              </a:rPr>
              <a:t> </a:t>
            </a:r>
            <a:r>
              <a:rPr lang="en-US" sz="1800" spc="-25" dirty="0">
                <a:latin typeface="Baskerville Old Face" panose="02020602080505020303" pitchFamily="18" charset="0"/>
                <a:cs typeface="Calibri"/>
              </a:rPr>
              <a:t>Amul’s</a:t>
            </a:r>
            <a:r>
              <a:rPr lang="en-US" sz="1800" spc="50" dirty="0">
                <a:latin typeface="Baskerville Old Face" panose="02020602080505020303" pitchFamily="18" charset="0"/>
                <a:cs typeface="Calibri"/>
              </a:rPr>
              <a:t> </a:t>
            </a:r>
            <a:r>
              <a:rPr lang="en-US" sz="1800" spc="-5" dirty="0">
                <a:latin typeface="Baskerville Old Face" panose="02020602080505020303" pitchFamily="18" charset="0"/>
                <a:cs typeface="Calibri"/>
              </a:rPr>
              <a:t>low-</a:t>
            </a:r>
            <a:r>
              <a:rPr lang="en-US" sz="1800" spc="-10" dirty="0">
                <a:latin typeface="Baskerville Old Face" panose="02020602080505020303" pitchFamily="18" charset="0"/>
                <a:cs typeface="Calibri"/>
              </a:rPr>
              <a:t> </a:t>
            </a:r>
            <a:r>
              <a:rPr lang="en-US" sz="1800" spc="-25" dirty="0">
                <a:latin typeface="Baskerville Old Face" panose="02020602080505020303" pitchFamily="18" charset="0"/>
                <a:cs typeface="Calibri"/>
              </a:rPr>
              <a:t>cost</a:t>
            </a:r>
            <a:r>
              <a:rPr lang="en-US" sz="1800" spc="35" dirty="0">
                <a:latin typeface="Baskerville Old Face" panose="02020602080505020303" pitchFamily="18" charset="0"/>
                <a:cs typeface="Calibri"/>
              </a:rPr>
              <a:t> </a:t>
            </a:r>
            <a:r>
              <a:rPr lang="en-US" sz="1800" spc="-5" dirty="0">
                <a:latin typeface="Baskerville Old Face" panose="02020602080505020303" pitchFamily="18" charset="0"/>
                <a:cs typeface="Calibri"/>
              </a:rPr>
              <a:t>pricing</a:t>
            </a:r>
            <a:r>
              <a:rPr lang="en-US" sz="1800" spc="30" dirty="0">
                <a:latin typeface="Baskerville Old Face" panose="02020602080505020303" pitchFamily="18" charset="0"/>
                <a:cs typeface="Calibri"/>
              </a:rPr>
              <a:t> </a:t>
            </a:r>
            <a:r>
              <a:rPr lang="en-US" sz="1800" spc="-35" dirty="0">
                <a:latin typeface="Baskerville Old Face" panose="02020602080505020303" pitchFamily="18" charset="0"/>
                <a:cs typeface="Calibri"/>
              </a:rPr>
              <a:t>strategy,</a:t>
            </a:r>
            <a:r>
              <a:rPr lang="en-US" sz="1800" spc="50" dirty="0">
                <a:latin typeface="Baskerville Old Face" panose="02020602080505020303" pitchFamily="18" charset="0"/>
                <a:cs typeface="Calibri"/>
              </a:rPr>
              <a:t> </a:t>
            </a:r>
            <a:r>
              <a:rPr lang="en-US" sz="1800" spc="-5" dirty="0">
                <a:latin typeface="Baskerville Old Face" panose="02020602080505020303" pitchFamily="18" charset="0"/>
                <a:cs typeface="Calibri"/>
              </a:rPr>
              <a:t>which</a:t>
            </a:r>
            <a:r>
              <a:rPr lang="en-US" sz="1800" spc="15" dirty="0">
                <a:latin typeface="Baskerville Old Face" panose="02020602080505020303" pitchFamily="18" charset="0"/>
                <a:cs typeface="Calibri"/>
              </a:rPr>
              <a:t> </a:t>
            </a:r>
            <a:r>
              <a:rPr lang="en-US" sz="1800" spc="-20" dirty="0">
                <a:latin typeface="Baskerville Old Face" panose="02020602080505020303" pitchFamily="18" charset="0"/>
                <a:cs typeface="Calibri"/>
              </a:rPr>
              <a:t>was</a:t>
            </a:r>
            <a:r>
              <a:rPr lang="en-US" sz="1800" spc="20" dirty="0">
                <a:latin typeface="Baskerville Old Face" panose="02020602080505020303" pitchFamily="18" charset="0"/>
                <a:cs typeface="Calibri"/>
              </a:rPr>
              <a:t> </a:t>
            </a:r>
            <a:r>
              <a:rPr lang="en-US" sz="1800" spc="-15" dirty="0">
                <a:latin typeface="Baskerville Old Face" panose="02020602080505020303" pitchFamily="18" charset="0"/>
                <a:cs typeface="Calibri"/>
              </a:rPr>
              <a:t>affordable</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by</a:t>
            </a:r>
            <a:r>
              <a:rPr lang="en-US" sz="1800" spc="-10" dirty="0">
                <a:latin typeface="Baskerville Old Face" panose="02020602080505020303" pitchFamily="18" charset="0"/>
                <a:cs typeface="Calibri"/>
              </a:rPr>
              <a:t> </a:t>
            </a:r>
            <a:r>
              <a:rPr lang="en-US" sz="1800" spc="-20" dirty="0">
                <a:latin typeface="Baskerville Old Face" panose="02020602080505020303" pitchFamily="18" charset="0"/>
                <a:cs typeface="Calibri"/>
              </a:rPr>
              <a:t>any</a:t>
            </a:r>
            <a:r>
              <a:rPr lang="en-US" sz="1800" spc="-15" dirty="0">
                <a:latin typeface="Baskerville Old Face" panose="02020602080505020303" pitchFamily="18" charset="0"/>
                <a:cs typeface="Calibri"/>
              </a:rPr>
              <a:t> </a:t>
            </a:r>
            <a:r>
              <a:rPr lang="en-US" sz="1800" spc="-10" dirty="0">
                <a:latin typeface="Baskerville Old Face" panose="02020602080505020303" pitchFamily="18" charset="0"/>
                <a:cs typeface="Calibri"/>
              </a:rPr>
              <a:t>income </a:t>
            </a:r>
            <a:r>
              <a:rPr lang="en-US" sz="1800" spc="-440" dirty="0">
                <a:latin typeface="Baskerville Old Face" panose="02020602080505020303" pitchFamily="18" charset="0"/>
                <a:cs typeface="Calibri"/>
              </a:rPr>
              <a:t> </a:t>
            </a:r>
            <a:r>
              <a:rPr lang="en-US" sz="1800" spc="-10" dirty="0">
                <a:latin typeface="Baskerville Old Face" panose="02020602080505020303" pitchFamily="18" charset="0"/>
                <a:cs typeface="Calibri"/>
              </a:rPr>
              <a:t>group,</a:t>
            </a:r>
            <a:r>
              <a:rPr lang="en-US" sz="1800" spc="-40" dirty="0">
                <a:latin typeface="Baskerville Old Face" panose="02020602080505020303" pitchFamily="18" charset="0"/>
                <a:cs typeface="Calibri"/>
              </a:rPr>
              <a:t> </a:t>
            </a:r>
            <a:r>
              <a:rPr lang="en-US" sz="1800" spc="-20" dirty="0">
                <a:latin typeface="Baskerville Old Face" panose="02020602080505020303" pitchFamily="18" charset="0"/>
                <a:cs typeface="Calibri"/>
              </a:rPr>
              <a:t>was</a:t>
            </a:r>
            <a:r>
              <a:rPr lang="en-US" sz="1800" spc="50" dirty="0">
                <a:latin typeface="Baskerville Old Face" panose="02020602080505020303" pitchFamily="18" charset="0"/>
                <a:cs typeface="Calibri"/>
              </a:rPr>
              <a:t> </a:t>
            </a:r>
            <a:r>
              <a:rPr lang="en-US" sz="1800" spc="-5" dirty="0">
                <a:latin typeface="Baskerville Old Face" panose="02020602080505020303" pitchFamily="18" charset="0"/>
                <a:cs typeface="Calibri"/>
              </a:rPr>
              <a:t>one of</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 main</a:t>
            </a:r>
            <a:r>
              <a:rPr lang="en-US" sz="1800" spc="10" dirty="0">
                <a:latin typeface="Baskerville Old Face" panose="02020602080505020303" pitchFamily="18" charset="0"/>
                <a:cs typeface="Calibri"/>
              </a:rPr>
              <a:t> </a:t>
            </a:r>
            <a:r>
              <a:rPr lang="en-US" sz="1800" spc="-10" dirty="0">
                <a:latin typeface="Baskerville Old Face" panose="02020602080505020303" pitchFamily="18" charset="0"/>
                <a:cs typeface="Calibri"/>
              </a:rPr>
              <a:t>reasons</a:t>
            </a:r>
            <a:r>
              <a:rPr lang="en-US" sz="1800" spc="40" dirty="0">
                <a:latin typeface="Baskerville Old Face" panose="02020602080505020303" pitchFamily="18" charset="0"/>
                <a:cs typeface="Calibri"/>
              </a:rPr>
              <a:t> </a:t>
            </a:r>
            <a:r>
              <a:rPr lang="en-US" sz="1800" spc="-25" dirty="0">
                <a:latin typeface="Baskerville Old Face" panose="02020602080505020303" pitchFamily="18" charset="0"/>
                <a:cs typeface="Calibri"/>
              </a:rPr>
              <a:t>for</a:t>
            </a:r>
            <a:r>
              <a:rPr lang="en-US" sz="1800" spc="30" dirty="0">
                <a:latin typeface="Baskerville Old Face" panose="02020602080505020303" pitchFamily="18" charset="0"/>
                <a:cs typeface="Calibri"/>
              </a:rPr>
              <a:t> </a:t>
            </a:r>
            <a:r>
              <a:rPr lang="en-US" sz="1800" spc="-5" dirty="0">
                <a:latin typeface="Baskerville Old Face" panose="02020602080505020303" pitchFamily="18" charset="0"/>
                <a:cs typeface="Calibri"/>
              </a:rPr>
              <a:t>its </a:t>
            </a:r>
            <a:r>
              <a:rPr lang="en-US" sz="1800" spc="-15" dirty="0">
                <a:latin typeface="Baskerville Old Face" panose="02020602080505020303" pitchFamily="18" charset="0"/>
                <a:cs typeface="Calibri"/>
              </a:rPr>
              <a:t>success.</a:t>
            </a:r>
            <a:r>
              <a:rPr lang="en-US" sz="1800" spc="100" dirty="0">
                <a:latin typeface="Baskerville Old Face" panose="02020602080505020303" pitchFamily="18" charset="0"/>
                <a:cs typeface="Calibri"/>
              </a:rPr>
              <a:t> </a:t>
            </a:r>
            <a:r>
              <a:rPr lang="en-US" sz="1800" spc="-20" dirty="0">
                <a:latin typeface="Baskerville Old Face" panose="02020602080505020303" pitchFamily="18" charset="0"/>
                <a:cs typeface="Calibri"/>
              </a:rPr>
              <a:t>Amul’s-</a:t>
            </a:r>
            <a:r>
              <a:rPr lang="en-US" sz="1800" spc="45" dirty="0">
                <a:latin typeface="Baskerville Old Face" panose="02020602080505020303" pitchFamily="18" charset="0"/>
                <a:cs typeface="Calibri"/>
              </a:rPr>
              <a:t> </a:t>
            </a:r>
            <a:r>
              <a:rPr lang="en-US" sz="1800" spc="-10" dirty="0">
                <a:latin typeface="Baskerville Old Face" panose="02020602080505020303" pitchFamily="18" charset="0"/>
                <a:cs typeface="Calibri"/>
              </a:rPr>
              <a:t>tagline </a:t>
            </a:r>
            <a:r>
              <a:rPr lang="en-US" sz="1800" spc="-5"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‘The</a:t>
            </a:r>
            <a:r>
              <a:rPr lang="en-US" sz="1800" b="1" dirty="0">
                <a:latin typeface="Baskerville Old Face" panose="02020602080505020303" pitchFamily="18" charset="0"/>
                <a:cs typeface="Calibri"/>
              </a:rPr>
              <a:t> </a:t>
            </a:r>
            <a:r>
              <a:rPr lang="en-US" sz="1800" b="1" spc="-20" dirty="0">
                <a:latin typeface="Baskerville Old Face" panose="02020602080505020303" pitchFamily="18" charset="0"/>
                <a:cs typeface="Calibri"/>
              </a:rPr>
              <a:t>taste</a:t>
            </a:r>
            <a:r>
              <a:rPr lang="en-US" sz="1800" b="1" dirty="0">
                <a:latin typeface="Baskerville Old Face" panose="02020602080505020303" pitchFamily="18" charset="0"/>
                <a:cs typeface="Calibri"/>
              </a:rPr>
              <a:t> of</a:t>
            </a:r>
            <a:r>
              <a:rPr lang="en-US" sz="1800" b="1" spc="-5" dirty="0">
                <a:latin typeface="Baskerville Old Face" panose="02020602080505020303" pitchFamily="18" charset="0"/>
                <a:cs typeface="Calibri"/>
              </a:rPr>
              <a:t> </a:t>
            </a:r>
            <a:r>
              <a:rPr lang="en-US" sz="1800" b="1" spc="-35" dirty="0">
                <a:latin typeface="Baskerville Old Face" panose="02020602080505020303" pitchFamily="18" charset="0"/>
                <a:cs typeface="Calibri"/>
              </a:rPr>
              <a:t>India’,</a:t>
            </a:r>
            <a:r>
              <a:rPr lang="en-US" sz="1800" b="1"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banished</a:t>
            </a:r>
            <a:r>
              <a:rPr lang="en-US" sz="1800" spc="3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notion</a:t>
            </a:r>
            <a:r>
              <a:rPr lang="en-US" sz="1800" spc="-10" dirty="0">
                <a:latin typeface="Baskerville Old Face" panose="02020602080505020303" pitchFamily="18" charset="0"/>
                <a:cs typeface="Calibri"/>
              </a:rPr>
              <a:t> that</a:t>
            </a:r>
            <a:r>
              <a:rPr lang="en-US" sz="1800" spc="5" dirty="0">
                <a:latin typeface="Baskerville Old Face" panose="02020602080505020303" pitchFamily="18" charset="0"/>
                <a:cs typeface="Calibri"/>
              </a:rPr>
              <a:t> </a:t>
            </a:r>
            <a:r>
              <a:rPr lang="en-US" sz="1800" spc="-10" dirty="0">
                <a:latin typeface="Baskerville Old Face" panose="02020602080505020303" pitchFamily="18" charset="0"/>
                <a:cs typeface="Calibri"/>
              </a:rPr>
              <a:t>bread</a:t>
            </a:r>
            <a:r>
              <a:rPr lang="en-US" sz="1800" spc="10" dirty="0">
                <a:latin typeface="Baskerville Old Face" panose="02020602080505020303" pitchFamily="18" charset="0"/>
                <a:cs typeface="Calibri"/>
              </a:rPr>
              <a:t> </a:t>
            </a:r>
            <a:r>
              <a:rPr lang="en-US" sz="1800" dirty="0">
                <a:latin typeface="Baskerville Old Face" panose="02020602080505020303" pitchFamily="18" charset="0"/>
                <a:cs typeface="Calibri"/>
              </a:rPr>
              <a:t>and</a:t>
            </a:r>
            <a:r>
              <a:rPr lang="en-US" sz="1800" spc="10" dirty="0">
                <a:latin typeface="Baskerville Old Face" panose="02020602080505020303" pitchFamily="18" charset="0"/>
                <a:cs typeface="Calibri"/>
              </a:rPr>
              <a:t> </a:t>
            </a:r>
            <a:r>
              <a:rPr lang="en-US" sz="1800" spc="-10" dirty="0">
                <a:latin typeface="Baskerville Old Face" panose="02020602080505020303" pitchFamily="18" charset="0"/>
                <a:cs typeface="Calibri"/>
              </a:rPr>
              <a:t>butter</a:t>
            </a:r>
            <a:r>
              <a:rPr lang="en-US" sz="1800" dirty="0">
                <a:latin typeface="Baskerville Old Face" panose="02020602080505020303" pitchFamily="18" charset="0"/>
                <a:cs typeface="Calibri"/>
              </a:rPr>
              <a:t> </a:t>
            </a:r>
            <a:r>
              <a:rPr lang="en-US" sz="1800" spc="-15" dirty="0">
                <a:latin typeface="Baskerville Old Face" panose="02020602080505020303" pitchFamily="18" charset="0"/>
                <a:cs typeface="Calibri"/>
              </a:rPr>
              <a:t>are</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a </a:t>
            </a:r>
            <a:r>
              <a:rPr lang="en-US" sz="1800" dirty="0">
                <a:latin typeface="Baskerville Old Face" panose="02020602080505020303" pitchFamily="18" charset="0"/>
                <a:cs typeface="Calibri"/>
              </a:rPr>
              <a:t> </a:t>
            </a:r>
            <a:r>
              <a:rPr lang="en-US" sz="1800" spc="-15" dirty="0">
                <a:latin typeface="Baskerville Old Face" panose="02020602080505020303" pitchFamily="18" charset="0"/>
                <a:cs typeface="Calibri"/>
              </a:rPr>
              <a:t>staple</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of only</a:t>
            </a:r>
            <a:r>
              <a:rPr lang="en-US" sz="1800" spc="-10" dirty="0">
                <a:latin typeface="Baskerville Old Face" panose="02020602080505020303" pitchFamily="18" charset="0"/>
                <a:cs typeface="Calibri"/>
              </a:rPr>
              <a:t> </a:t>
            </a:r>
            <a:r>
              <a:rPr lang="en-US" sz="1800" dirty="0">
                <a:latin typeface="Baskerville Old Face" panose="02020602080505020303" pitchFamily="18" charset="0"/>
                <a:cs typeface="Calibri"/>
              </a:rPr>
              <a:t>the</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British</a:t>
            </a:r>
            <a:r>
              <a:rPr lang="en-US" sz="1800" spc="60" dirty="0">
                <a:latin typeface="Baskerville Old Face" panose="02020602080505020303" pitchFamily="18" charset="0"/>
                <a:cs typeface="Calibri"/>
              </a:rPr>
              <a:t> </a:t>
            </a:r>
            <a:r>
              <a:rPr lang="en-US" sz="1800" spc="-20" dirty="0">
                <a:latin typeface="Baskerville Old Face" panose="02020602080505020303" pitchFamily="18" charset="0"/>
                <a:cs typeface="Calibri"/>
              </a:rPr>
              <a:t>breakfast</a:t>
            </a:r>
            <a:r>
              <a:rPr lang="en-US" sz="1800" spc="50" dirty="0">
                <a:latin typeface="Baskerville Old Face" panose="02020602080505020303" pitchFamily="18" charset="0"/>
                <a:cs typeface="Calibri"/>
              </a:rPr>
              <a:t> </a:t>
            </a:r>
            <a:r>
              <a:rPr lang="en-US" sz="1800" dirty="0">
                <a:latin typeface="Baskerville Old Face" panose="02020602080505020303" pitchFamily="18" charset="0"/>
                <a:cs typeface="Calibri"/>
              </a:rPr>
              <a:t>and</a:t>
            </a:r>
            <a:r>
              <a:rPr lang="en-US" sz="1800" spc="5" dirty="0">
                <a:latin typeface="Baskerville Old Face" panose="02020602080505020303" pitchFamily="18" charset="0"/>
                <a:cs typeface="Calibri"/>
              </a:rPr>
              <a:t> </a:t>
            </a:r>
            <a:r>
              <a:rPr lang="en-US" sz="1800" spc="-10" dirty="0">
                <a:latin typeface="Baskerville Old Face" panose="02020602080505020303" pitchFamily="18" charset="0"/>
                <a:cs typeface="Calibri"/>
              </a:rPr>
              <a:t>brought</a:t>
            </a:r>
            <a:r>
              <a:rPr lang="en-US" sz="1800" spc="-20" dirty="0">
                <a:latin typeface="Baskerville Old Face" panose="02020602080505020303" pitchFamily="18" charset="0"/>
                <a:cs typeface="Calibri"/>
              </a:rPr>
              <a:t> </a:t>
            </a:r>
            <a:r>
              <a:rPr lang="en-US" sz="1800" spc="-5" dirty="0">
                <a:latin typeface="Baskerville Old Face" panose="02020602080505020303" pitchFamily="18" charset="0"/>
                <a:cs typeface="Calibri"/>
              </a:rPr>
              <a:t>nationalism</a:t>
            </a:r>
            <a:r>
              <a:rPr lang="en-US" sz="1800" spc="15" dirty="0">
                <a:latin typeface="Baskerville Old Face" panose="02020602080505020303" pitchFamily="18" charset="0"/>
                <a:cs typeface="Calibri"/>
              </a:rPr>
              <a:t> </a:t>
            </a:r>
            <a:r>
              <a:rPr lang="en-US" sz="1800" spc="-15" dirty="0">
                <a:latin typeface="Baskerville Old Face" panose="02020602080505020303" pitchFamily="18" charset="0"/>
                <a:cs typeface="Calibri"/>
              </a:rPr>
              <a:t>into</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it.</a:t>
            </a:r>
          </a:p>
          <a:p>
            <a:pPr>
              <a:lnSpc>
                <a:spcPct val="150000"/>
              </a:lnSpc>
            </a:pPr>
            <a:r>
              <a:rPr lang="en-US" sz="1800" spc="-5" dirty="0">
                <a:latin typeface="Baskerville Old Face" panose="02020602080505020303" pitchFamily="18" charset="0"/>
                <a:cs typeface="Calibri"/>
              </a:rPr>
              <a:t>The Amul model of dairy development is a three-tiered structure with the dairy cooperative societies at the village level federated under a milk union at the district level and a federation of member unions at the state level.</a:t>
            </a:r>
          </a:p>
          <a:p>
            <a:pPr>
              <a:lnSpc>
                <a:spcPct val="150000"/>
              </a:lnSpc>
            </a:pPr>
            <a:r>
              <a:rPr lang="en-IN" sz="1800" b="1" spc="-10" dirty="0">
                <a:solidFill>
                  <a:srgbClr val="C00000"/>
                </a:solidFill>
                <a:latin typeface="Baskerville Old Face" panose="02020602080505020303" pitchFamily="18" charset="0"/>
                <a:cs typeface="Calibri"/>
              </a:rPr>
              <a:t>Examine</a:t>
            </a:r>
            <a:r>
              <a:rPr lang="en-IN" sz="1800" b="1" spc="10" dirty="0">
                <a:solidFill>
                  <a:srgbClr val="C00000"/>
                </a:solidFill>
                <a:latin typeface="Baskerville Old Face" panose="02020602080505020303" pitchFamily="18" charset="0"/>
                <a:cs typeface="Calibri"/>
              </a:rPr>
              <a:t> </a:t>
            </a:r>
            <a:r>
              <a:rPr lang="en-IN" sz="1800" b="1" spc="-5" dirty="0">
                <a:solidFill>
                  <a:srgbClr val="C00000"/>
                </a:solidFill>
                <a:latin typeface="Baskerville Old Face" panose="02020602080505020303" pitchFamily="18" charset="0"/>
                <a:cs typeface="Calibri"/>
              </a:rPr>
              <a:t>the</a:t>
            </a:r>
            <a:r>
              <a:rPr lang="en-IN" sz="1800" b="1" spc="-35" dirty="0">
                <a:solidFill>
                  <a:srgbClr val="C00000"/>
                </a:solidFill>
                <a:latin typeface="Baskerville Old Face" panose="02020602080505020303" pitchFamily="18" charset="0"/>
                <a:cs typeface="Calibri"/>
              </a:rPr>
              <a:t> </a:t>
            </a:r>
            <a:r>
              <a:rPr lang="en-IN" sz="1800" b="1" spc="-30" dirty="0">
                <a:solidFill>
                  <a:srgbClr val="C00000"/>
                </a:solidFill>
                <a:latin typeface="Baskerville Old Face" panose="02020602080505020303" pitchFamily="18" charset="0"/>
                <a:cs typeface="Calibri"/>
              </a:rPr>
              <a:t>brand’s</a:t>
            </a:r>
            <a:r>
              <a:rPr lang="en-IN" sz="1800" b="1" spc="-15" dirty="0">
                <a:solidFill>
                  <a:srgbClr val="C00000"/>
                </a:solidFill>
                <a:latin typeface="Baskerville Old Face" panose="02020602080505020303" pitchFamily="18" charset="0"/>
                <a:cs typeface="Calibri"/>
              </a:rPr>
              <a:t> </a:t>
            </a:r>
            <a:r>
              <a:rPr lang="en-IN" sz="1800" b="1" spc="-10" dirty="0">
                <a:solidFill>
                  <a:srgbClr val="C00000"/>
                </a:solidFill>
                <a:latin typeface="Baskerville Old Face" panose="02020602080505020303" pitchFamily="18" charset="0"/>
                <a:cs typeface="Calibri"/>
              </a:rPr>
              <a:t>tagline</a:t>
            </a:r>
            <a:r>
              <a:rPr lang="en-IN" sz="1800" b="1" spc="-10" dirty="0">
                <a:latin typeface="Baskerville Old Face" panose="02020602080505020303" pitchFamily="18" charset="0"/>
                <a:cs typeface="Calibri"/>
              </a:rPr>
              <a:t>:    </a:t>
            </a:r>
            <a:r>
              <a:rPr lang="en-IN" sz="1800" b="1" spc="5" dirty="0">
                <a:solidFill>
                  <a:srgbClr val="2D75B6"/>
                </a:solidFill>
                <a:latin typeface="Baskerville Old Face" panose="02020602080505020303" pitchFamily="18" charset="0"/>
                <a:cs typeface="Calibri"/>
              </a:rPr>
              <a:t>“THE</a:t>
            </a:r>
            <a:r>
              <a:rPr lang="en-IN" sz="1800" b="1" spc="15" dirty="0">
                <a:solidFill>
                  <a:srgbClr val="2D75B6"/>
                </a:solidFill>
                <a:latin typeface="Baskerville Old Face" panose="02020602080505020303" pitchFamily="18" charset="0"/>
                <a:cs typeface="Calibri"/>
              </a:rPr>
              <a:t> </a:t>
            </a:r>
            <a:r>
              <a:rPr lang="en-IN" sz="1800" b="1" spc="-50" dirty="0">
                <a:solidFill>
                  <a:srgbClr val="2D75B6"/>
                </a:solidFill>
                <a:latin typeface="Baskerville Old Face" panose="02020602080505020303" pitchFamily="18" charset="0"/>
                <a:cs typeface="Calibri"/>
              </a:rPr>
              <a:t>TASTE</a:t>
            </a:r>
            <a:r>
              <a:rPr lang="en-IN" sz="1800" b="1" spc="15" dirty="0">
                <a:solidFill>
                  <a:srgbClr val="2D75B6"/>
                </a:solidFill>
                <a:latin typeface="Baskerville Old Face" panose="02020602080505020303" pitchFamily="18" charset="0"/>
                <a:cs typeface="Calibri"/>
              </a:rPr>
              <a:t> </a:t>
            </a:r>
            <a:r>
              <a:rPr lang="en-IN" sz="1800" b="1" spc="-10" dirty="0">
                <a:solidFill>
                  <a:srgbClr val="2D75B6"/>
                </a:solidFill>
                <a:latin typeface="Baskerville Old Face" panose="02020602080505020303" pitchFamily="18" charset="0"/>
                <a:cs typeface="Calibri"/>
              </a:rPr>
              <a:t>OF</a:t>
            </a:r>
            <a:r>
              <a:rPr lang="en-IN" sz="1800" b="1" spc="-20" dirty="0">
                <a:solidFill>
                  <a:srgbClr val="2D75B6"/>
                </a:solidFill>
                <a:latin typeface="Baskerville Old Face" panose="02020602080505020303" pitchFamily="18" charset="0"/>
                <a:cs typeface="Calibri"/>
              </a:rPr>
              <a:t> </a:t>
            </a:r>
            <a:r>
              <a:rPr lang="en-IN" sz="1800" b="1" spc="-25" dirty="0">
                <a:solidFill>
                  <a:srgbClr val="2D75B6"/>
                </a:solidFill>
                <a:latin typeface="Baskerville Old Face" panose="02020602080505020303" pitchFamily="18" charset="0"/>
                <a:cs typeface="Calibri"/>
              </a:rPr>
              <a:t>INDIA”</a:t>
            </a:r>
            <a:endParaRPr lang="en-IN" sz="1800" dirty="0">
              <a:latin typeface="Baskerville Old Face" panose="02020602080505020303" pitchFamily="18" charset="0"/>
              <a:cs typeface="Calibri"/>
            </a:endParaRPr>
          </a:p>
          <a:p>
            <a:pPr marL="0" indent="0">
              <a:lnSpc>
                <a:spcPct val="150000"/>
              </a:lnSpc>
              <a:buNone/>
            </a:pPr>
            <a:endParaRPr lang="en-US" sz="1800" dirty="0">
              <a:latin typeface="Calibri"/>
              <a:cs typeface="Calibri"/>
            </a:endParaRPr>
          </a:p>
          <a:p>
            <a:pPr>
              <a:lnSpc>
                <a:spcPct val="150000"/>
              </a:lnSpc>
            </a:pPr>
            <a:endParaRPr lang="en-IN" dirty="0"/>
          </a:p>
        </p:txBody>
      </p:sp>
      <p:pic>
        <p:nvPicPr>
          <p:cNvPr id="4" name="object 6">
            <a:extLst>
              <a:ext uri="{FF2B5EF4-FFF2-40B4-BE49-F238E27FC236}">
                <a16:creationId xmlns:a16="http://schemas.microsoft.com/office/drawing/2014/main" id="{995B114C-6BEF-24D8-7F26-F73FC8659A5E}"/>
              </a:ext>
            </a:extLst>
          </p:cNvPr>
          <p:cNvPicPr/>
          <p:nvPr/>
        </p:nvPicPr>
        <p:blipFill>
          <a:blip r:embed="rId2" cstate="print"/>
          <a:stretch>
            <a:fillRect/>
          </a:stretch>
        </p:blipFill>
        <p:spPr>
          <a:xfrm>
            <a:off x="6553200" y="4928419"/>
            <a:ext cx="2330521" cy="1066800"/>
          </a:xfrm>
          <a:prstGeom prst="rect">
            <a:avLst/>
          </a:prstGeom>
        </p:spPr>
      </p:pic>
    </p:spTree>
    <p:extLst>
      <p:ext uri="{BB962C8B-B14F-4D97-AF65-F5344CB8AC3E}">
        <p14:creationId xmlns:p14="http://schemas.microsoft.com/office/powerpoint/2010/main" val="36464417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47DE-02F6-089C-4A32-23EBEE11C0DF}"/>
              </a:ext>
            </a:extLst>
          </p:cNvPr>
          <p:cNvSpPr>
            <a:spLocks noGrp="1"/>
          </p:cNvSpPr>
          <p:nvPr>
            <p:ph type="title"/>
          </p:nvPr>
        </p:nvSpPr>
        <p:spPr/>
        <p:txBody>
          <a:bodyPr>
            <a:normAutofit fontScale="90000"/>
          </a:bodyPr>
          <a:lstStyle/>
          <a:p>
            <a:r>
              <a:rPr lang="en-US" spc="-15" dirty="0">
                <a:solidFill>
                  <a:srgbClr val="C00000"/>
                </a:solidFill>
                <a:latin typeface="Algerian" panose="04020705040A02060702" pitchFamily="82" charset="0"/>
              </a:rPr>
              <a:t>Part</a:t>
            </a:r>
            <a:r>
              <a:rPr lang="en-US" spc="-90" dirty="0">
                <a:solidFill>
                  <a:srgbClr val="C00000"/>
                </a:solidFill>
                <a:latin typeface="Algerian" panose="04020705040A02060702" pitchFamily="82" charset="0"/>
              </a:rPr>
              <a:t> </a:t>
            </a:r>
            <a:r>
              <a:rPr lang="en-US" spc="5" dirty="0">
                <a:solidFill>
                  <a:srgbClr val="C00000"/>
                </a:solidFill>
                <a:latin typeface="Algerian" panose="04020705040A02060702" pitchFamily="82" charset="0"/>
              </a:rPr>
              <a:t>1:</a:t>
            </a:r>
            <a:r>
              <a:rPr lang="en-US" spc="-35" dirty="0">
                <a:solidFill>
                  <a:srgbClr val="C00000"/>
                </a:solidFill>
                <a:latin typeface="Algerian" panose="04020705040A02060702" pitchFamily="82" charset="0"/>
              </a:rPr>
              <a:t> </a:t>
            </a:r>
            <a:r>
              <a:rPr lang="en-US" spc="-10" dirty="0">
                <a:solidFill>
                  <a:srgbClr val="C00000"/>
                </a:solidFill>
                <a:latin typeface="Algerian" panose="04020705040A02060702" pitchFamily="82" charset="0"/>
              </a:rPr>
              <a:t>Brand</a:t>
            </a:r>
            <a:r>
              <a:rPr lang="en-US" spc="-90" dirty="0">
                <a:solidFill>
                  <a:srgbClr val="C00000"/>
                </a:solidFill>
                <a:latin typeface="Algerian" panose="04020705040A02060702" pitchFamily="82" charset="0"/>
              </a:rPr>
              <a:t> </a:t>
            </a:r>
            <a:r>
              <a:rPr lang="en-US" spc="-30" dirty="0">
                <a:solidFill>
                  <a:srgbClr val="C00000"/>
                </a:solidFill>
                <a:latin typeface="Algerian" panose="04020705040A02060702" pitchFamily="82" charset="0"/>
              </a:rPr>
              <a:t>study,</a:t>
            </a:r>
            <a:r>
              <a:rPr lang="en-US" spc="-90" dirty="0">
                <a:solidFill>
                  <a:srgbClr val="C00000"/>
                </a:solidFill>
                <a:latin typeface="Algerian" panose="04020705040A02060702" pitchFamily="82" charset="0"/>
              </a:rPr>
              <a:t> </a:t>
            </a:r>
            <a:r>
              <a:rPr lang="en-US" spc="-15" dirty="0">
                <a:solidFill>
                  <a:srgbClr val="C00000"/>
                </a:solidFill>
                <a:latin typeface="Algerian" panose="04020705040A02060702" pitchFamily="82" charset="0"/>
              </a:rPr>
              <a:t>Competitor</a:t>
            </a:r>
            <a:r>
              <a:rPr lang="en-US" spc="-105" dirty="0">
                <a:solidFill>
                  <a:srgbClr val="C00000"/>
                </a:solidFill>
                <a:latin typeface="Algerian" panose="04020705040A02060702" pitchFamily="82" charset="0"/>
              </a:rPr>
              <a:t> </a:t>
            </a:r>
            <a:r>
              <a:rPr lang="en-US" spc="-15" dirty="0">
                <a:solidFill>
                  <a:srgbClr val="C00000"/>
                </a:solidFill>
                <a:latin typeface="Algerian" panose="04020705040A02060702" pitchFamily="82" charset="0"/>
              </a:rPr>
              <a:t>Analysis</a:t>
            </a:r>
            <a:r>
              <a:rPr lang="en-US" spc="-60" dirty="0">
                <a:solidFill>
                  <a:srgbClr val="C00000"/>
                </a:solidFill>
                <a:latin typeface="Algerian" panose="04020705040A02060702" pitchFamily="82" charset="0"/>
              </a:rPr>
              <a:t> </a:t>
            </a:r>
            <a:r>
              <a:rPr lang="en-US" spc="-10" dirty="0">
                <a:solidFill>
                  <a:srgbClr val="C00000"/>
                </a:solidFill>
                <a:latin typeface="Algerian" panose="04020705040A02060702" pitchFamily="82" charset="0"/>
              </a:rPr>
              <a:t>&amp;</a:t>
            </a:r>
            <a:r>
              <a:rPr lang="en-US" spc="-5" dirty="0">
                <a:solidFill>
                  <a:srgbClr val="C00000"/>
                </a:solidFill>
                <a:latin typeface="Algerian" panose="04020705040A02060702" pitchFamily="82" charset="0"/>
              </a:rPr>
              <a:t> </a:t>
            </a:r>
            <a:r>
              <a:rPr lang="en-US" spc="-20" dirty="0">
                <a:solidFill>
                  <a:srgbClr val="C00000"/>
                </a:solidFill>
                <a:latin typeface="Algerian" panose="04020705040A02060702" pitchFamily="82" charset="0"/>
              </a:rPr>
              <a:t>Buyer’s</a:t>
            </a:r>
            <a:r>
              <a:rPr lang="en-US" spc="-60" dirty="0">
                <a:solidFill>
                  <a:srgbClr val="C00000"/>
                </a:solidFill>
                <a:latin typeface="Algerian" panose="04020705040A02060702" pitchFamily="82" charset="0"/>
              </a:rPr>
              <a:t> </a:t>
            </a:r>
            <a:r>
              <a:rPr lang="en-US" spc="-25" dirty="0">
                <a:solidFill>
                  <a:srgbClr val="C00000"/>
                </a:solidFill>
                <a:latin typeface="Algerian" panose="04020705040A02060702" pitchFamily="82" charset="0"/>
              </a:rPr>
              <a:t>Audience’s</a:t>
            </a:r>
            <a:r>
              <a:rPr lang="en-US" spc="-85" dirty="0">
                <a:solidFill>
                  <a:srgbClr val="C00000"/>
                </a:solidFill>
                <a:latin typeface="Algerian" panose="04020705040A02060702" pitchFamily="82" charset="0"/>
              </a:rPr>
              <a:t> </a:t>
            </a:r>
            <a:r>
              <a:rPr lang="en-US" spc="-20" dirty="0">
                <a:solidFill>
                  <a:srgbClr val="C00000"/>
                </a:solidFill>
                <a:latin typeface="Algerian" panose="04020705040A02060702" pitchFamily="82" charset="0"/>
              </a:rPr>
              <a:t>Persona</a:t>
            </a:r>
            <a:endParaRPr lang="en-IN" dirty="0">
              <a:solidFill>
                <a:srgbClr val="C0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52663D5-4557-94FF-1509-A158B9194749}"/>
              </a:ext>
            </a:extLst>
          </p:cNvPr>
          <p:cNvSpPr>
            <a:spLocks noGrp="1"/>
          </p:cNvSpPr>
          <p:nvPr>
            <p:ph idx="1"/>
          </p:nvPr>
        </p:nvSpPr>
        <p:spPr/>
        <p:txBody>
          <a:bodyPr/>
          <a:lstStyle/>
          <a:p>
            <a:r>
              <a:rPr lang="en-US" sz="1800" b="1" spc="-10" dirty="0">
                <a:solidFill>
                  <a:schemeClr val="accent5">
                    <a:lumMod val="60000"/>
                    <a:lumOff val="40000"/>
                  </a:schemeClr>
                </a:solidFill>
                <a:latin typeface="Baskerville Old Face" panose="02020602080505020303" pitchFamily="18" charset="0"/>
                <a:cs typeface="Calibri"/>
              </a:rPr>
              <a:t>Competitor</a:t>
            </a:r>
            <a:r>
              <a:rPr lang="en-US" sz="1800" b="1" spc="-5" dirty="0">
                <a:solidFill>
                  <a:schemeClr val="accent5">
                    <a:lumMod val="60000"/>
                    <a:lumOff val="40000"/>
                  </a:schemeClr>
                </a:solidFill>
                <a:latin typeface="Baskerville Old Face" panose="02020602080505020303" pitchFamily="18" charset="0"/>
                <a:cs typeface="Calibri"/>
              </a:rPr>
              <a:t> </a:t>
            </a:r>
            <a:r>
              <a:rPr lang="en-US" sz="1800" b="1" spc="-15" dirty="0">
                <a:solidFill>
                  <a:schemeClr val="accent5">
                    <a:lumMod val="60000"/>
                    <a:lumOff val="40000"/>
                  </a:schemeClr>
                </a:solidFill>
                <a:latin typeface="Baskerville Old Face" panose="02020602080505020303" pitchFamily="18" charset="0"/>
                <a:cs typeface="Calibri"/>
              </a:rPr>
              <a:t>Analysis</a:t>
            </a:r>
            <a:r>
              <a:rPr lang="en-US" sz="1800" b="1" spc="-15" dirty="0">
                <a:latin typeface="Baskerville Old Face" panose="02020602080505020303" pitchFamily="18" charset="0"/>
                <a:cs typeface="Calibri"/>
              </a:rPr>
              <a:t>:</a:t>
            </a:r>
            <a:r>
              <a:rPr lang="en-US" sz="1800" b="1" spc="105" dirty="0">
                <a:latin typeface="Baskerville Old Face" panose="02020602080505020303" pitchFamily="18" charset="0"/>
                <a:cs typeface="Calibri"/>
              </a:rPr>
              <a:t> </a:t>
            </a:r>
            <a:r>
              <a:rPr lang="en-US" sz="1800" spc="-10" dirty="0">
                <a:latin typeface="Baskerville Old Face" panose="02020602080505020303" pitchFamily="18" charset="0"/>
                <a:cs typeface="Calibri"/>
              </a:rPr>
              <a:t>Competitors</a:t>
            </a:r>
            <a:r>
              <a:rPr lang="en-US" sz="1800" spc="25" dirty="0">
                <a:latin typeface="Baskerville Old Face" panose="02020602080505020303" pitchFamily="18" charset="0"/>
                <a:cs typeface="Calibri"/>
              </a:rPr>
              <a:t> </a:t>
            </a:r>
            <a:r>
              <a:rPr lang="en-US" sz="1800" spc="-5" dirty="0">
                <a:latin typeface="Baskerville Old Face" panose="02020602080505020303" pitchFamily="18" charset="0"/>
                <a:cs typeface="Calibri"/>
              </a:rPr>
              <a:t>in</a:t>
            </a:r>
            <a:r>
              <a:rPr lang="en-US" sz="1800" spc="2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a:t>
            </a:r>
            <a:r>
              <a:rPr lang="en-US" sz="1800" dirty="0">
                <a:latin typeface="Baskerville Old Face" panose="02020602080505020303" pitchFamily="18" charset="0"/>
                <a:cs typeface="Calibri"/>
              </a:rPr>
              <a:t> </a:t>
            </a:r>
            <a:r>
              <a:rPr lang="en-US" sz="1800" spc="-5" dirty="0">
                <a:latin typeface="Baskerville Old Face" panose="02020602080505020303" pitchFamily="18" charset="0"/>
                <a:cs typeface="Calibri"/>
              </a:rPr>
              <a:t>AMUL</a:t>
            </a:r>
            <a:r>
              <a:rPr lang="en-US" sz="1800" spc="35" dirty="0">
                <a:latin typeface="Baskerville Old Face" panose="02020602080505020303" pitchFamily="18" charset="0"/>
                <a:cs typeface="Calibri"/>
              </a:rPr>
              <a:t> </a:t>
            </a:r>
            <a:r>
              <a:rPr lang="en-US" sz="1800" spc="-10" dirty="0">
                <a:latin typeface="Baskerville Old Face" panose="02020602080505020303" pitchFamily="18" charset="0"/>
                <a:cs typeface="Calibri"/>
              </a:rPr>
              <a:t>industry</a:t>
            </a:r>
            <a:r>
              <a:rPr lang="en-US" sz="1800" spc="50" dirty="0">
                <a:latin typeface="Baskerville Old Face" panose="02020602080505020303" pitchFamily="18" charset="0"/>
                <a:cs typeface="Calibri"/>
              </a:rPr>
              <a:t> </a:t>
            </a:r>
            <a:r>
              <a:rPr lang="en-US" sz="1800" spc="-5" dirty="0">
                <a:latin typeface="Baskerville Old Face" panose="02020602080505020303" pitchFamily="18" charset="0"/>
                <a:cs typeface="Calibri"/>
              </a:rPr>
              <a:t>and their</a:t>
            </a:r>
            <a:r>
              <a:rPr lang="en-US" sz="1800" spc="40" dirty="0">
                <a:latin typeface="Baskerville Old Face" panose="02020602080505020303" pitchFamily="18" charset="0"/>
                <a:cs typeface="Calibri"/>
              </a:rPr>
              <a:t> </a:t>
            </a:r>
            <a:r>
              <a:rPr lang="en-US" sz="1800" spc="-15" dirty="0">
                <a:latin typeface="Baskerville Old Face" panose="02020602080505020303" pitchFamily="18" charset="0"/>
                <a:cs typeface="Calibri"/>
              </a:rPr>
              <a:t>USPs,</a:t>
            </a:r>
            <a:r>
              <a:rPr lang="en-US" sz="1800"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and</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online</a:t>
            </a:r>
            <a:r>
              <a:rPr lang="en-US" sz="1800" spc="10" dirty="0">
                <a:latin typeface="Baskerville Old Face" panose="02020602080505020303" pitchFamily="18" charset="0"/>
                <a:cs typeface="Calibri"/>
              </a:rPr>
              <a:t> </a:t>
            </a:r>
            <a:r>
              <a:rPr lang="en-US" sz="1800" spc="-15" dirty="0">
                <a:latin typeface="Baskerville Old Face" panose="02020602080505020303" pitchFamily="18" charset="0"/>
                <a:cs typeface="Calibri"/>
              </a:rPr>
              <a:t>communication</a:t>
            </a:r>
            <a:endParaRPr lang="en-US" sz="1800" dirty="0">
              <a:latin typeface="Baskerville Old Face" panose="02020602080505020303" pitchFamily="18" charset="0"/>
              <a:cs typeface="Calibri"/>
            </a:endParaRPr>
          </a:p>
          <a:p>
            <a:r>
              <a:rPr lang="en-IN" b="1" dirty="0">
                <a:solidFill>
                  <a:schemeClr val="accent5">
                    <a:lumMod val="60000"/>
                    <a:lumOff val="40000"/>
                  </a:schemeClr>
                </a:solidFill>
              </a:rPr>
              <a:t>Its supply chain</a:t>
            </a:r>
            <a:r>
              <a:rPr lang="en-IN" dirty="0"/>
              <a:t>: Amul has large number of dairy suppliers which provides it tremendous strength and facilities Amul to produce high volumes by relying on Its supply chain.</a:t>
            </a:r>
          </a:p>
          <a:p>
            <a:r>
              <a:rPr lang="en-IN" b="1" dirty="0">
                <a:solidFill>
                  <a:schemeClr val="accent5">
                    <a:lumMod val="60000"/>
                    <a:lumOff val="40000"/>
                  </a:schemeClr>
                </a:solidFill>
              </a:rPr>
              <a:t>It’s wide product portfolio</a:t>
            </a:r>
            <a:r>
              <a:rPr lang="en-IN" b="1" dirty="0"/>
              <a:t>: </a:t>
            </a:r>
            <a:r>
              <a:rPr lang="en-IN" dirty="0"/>
              <a:t>Amul has a really wide product line due to which it can run Amul shoppes and also maintain its product presence in marketing, especially at retail level.</a:t>
            </a:r>
            <a:endParaRPr lang="en-IN" b="1" dirty="0"/>
          </a:p>
          <a:p>
            <a:pPr marL="0" indent="0">
              <a:buNone/>
            </a:pPr>
            <a:endParaRPr lang="en-IN" dirty="0"/>
          </a:p>
        </p:txBody>
      </p:sp>
      <p:pic>
        <p:nvPicPr>
          <p:cNvPr id="4" name="object 4">
            <a:extLst>
              <a:ext uri="{FF2B5EF4-FFF2-40B4-BE49-F238E27FC236}">
                <a16:creationId xmlns:a16="http://schemas.microsoft.com/office/drawing/2014/main" id="{D16749B3-FC0C-53F5-7F6C-045C78F548DC}"/>
              </a:ext>
            </a:extLst>
          </p:cNvPr>
          <p:cNvPicPr/>
          <p:nvPr/>
        </p:nvPicPr>
        <p:blipFill>
          <a:blip r:embed="rId2" cstate="print"/>
          <a:stretch>
            <a:fillRect/>
          </a:stretch>
        </p:blipFill>
        <p:spPr>
          <a:xfrm>
            <a:off x="2590800" y="4800600"/>
            <a:ext cx="3810000" cy="1905000"/>
          </a:xfrm>
          <a:prstGeom prst="rect">
            <a:avLst/>
          </a:prstGeom>
        </p:spPr>
      </p:pic>
    </p:spTree>
    <p:extLst>
      <p:ext uri="{BB962C8B-B14F-4D97-AF65-F5344CB8AC3E}">
        <p14:creationId xmlns:p14="http://schemas.microsoft.com/office/powerpoint/2010/main" val="11565248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28B6-D931-F095-7DBB-88C75EC6D4E5}"/>
              </a:ext>
            </a:extLst>
          </p:cNvPr>
          <p:cNvSpPr>
            <a:spLocks noGrp="1"/>
          </p:cNvSpPr>
          <p:nvPr>
            <p:ph type="title"/>
          </p:nvPr>
        </p:nvSpPr>
        <p:spPr>
          <a:xfrm>
            <a:off x="571500" y="722868"/>
            <a:ext cx="8596668" cy="1320800"/>
          </a:xfrm>
        </p:spPr>
        <p:txBody>
          <a:bodyPr/>
          <a:lstStyle/>
          <a:p>
            <a:r>
              <a:rPr lang="en-IN" spc="-20" dirty="0">
                <a:solidFill>
                  <a:srgbClr val="002060"/>
                </a:solidFill>
                <a:latin typeface="Rockwell Extra Bold" panose="02060903040505020403" pitchFamily="18" charset="0"/>
              </a:rPr>
              <a:t>C</a:t>
            </a:r>
            <a:r>
              <a:rPr lang="en-IN" spc="5" dirty="0">
                <a:solidFill>
                  <a:srgbClr val="002060"/>
                </a:solidFill>
                <a:latin typeface="Rockwell Extra Bold" panose="02060903040505020403" pitchFamily="18" charset="0"/>
              </a:rPr>
              <a:t>O</a:t>
            </a:r>
            <a:r>
              <a:rPr lang="en-IN" spc="-10" dirty="0">
                <a:solidFill>
                  <a:srgbClr val="002060"/>
                </a:solidFill>
                <a:latin typeface="Rockwell Extra Bold" panose="02060903040505020403" pitchFamily="18" charset="0"/>
              </a:rPr>
              <a:t>M</a:t>
            </a:r>
            <a:r>
              <a:rPr lang="en-IN" spc="-15" dirty="0">
                <a:solidFill>
                  <a:srgbClr val="002060"/>
                </a:solidFill>
                <a:latin typeface="Rockwell Extra Bold" panose="02060903040505020403" pitchFamily="18" charset="0"/>
              </a:rPr>
              <a:t>P</a:t>
            </a:r>
            <a:r>
              <a:rPr lang="en-IN" spc="-20" dirty="0">
                <a:solidFill>
                  <a:srgbClr val="002060"/>
                </a:solidFill>
                <a:latin typeface="Rockwell Extra Bold" panose="02060903040505020403" pitchFamily="18" charset="0"/>
              </a:rPr>
              <a:t>E</a:t>
            </a:r>
            <a:r>
              <a:rPr lang="en-IN" spc="-35" dirty="0">
                <a:solidFill>
                  <a:srgbClr val="002060"/>
                </a:solidFill>
                <a:latin typeface="Rockwell Extra Bold" panose="02060903040505020403" pitchFamily="18" charset="0"/>
              </a:rPr>
              <a:t>T</a:t>
            </a:r>
            <a:r>
              <a:rPr lang="en-IN" spc="-15" dirty="0">
                <a:solidFill>
                  <a:srgbClr val="002060"/>
                </a:solidFill>
                <a:latin typeface="Rockwell Extra Bold" panose="02060903040505020403" pitchFamily="18" charset="0"/>
              </a:rPr>
              <a:t>I</a:t>
            </a:r>
            <a:r>
              <a:rPr lang="en-IN" spc="-80" dirty="0">
                <a:solidFill>
                  <a:srgbClr val="002060"/>
                </a:solidFill>
                <a:latin typeface="Rockwell Extra Bold" panose="02060903040505020403" pitchFamily="18" charset="0"/>
              </a:rPr>
              <a:t>T</a:t>
            </a:r>
            <a:r>
              <a:rPr lang="en-IN" spc="-20" dirty="0">
                <a:solidFill>
                  <a:srgbClr val="002060"/>
                </a:solidFill>
                <a:latin typeface="Rockwell Extra Bold" panose="02060903040505020403" pitchFamily="18" charset="0"/>
              </a:rPr>
              <a:t>O</a:t>
            </a:r>
            <a:r>
              <a:rPr lang="en-IN" spc="-5" dirty="0">
                <a:solidFill>
                  <a:srgbClr val="002060"/>
                </a:solidFill>
                <a:latin typeface="Rockwell Extra Bold" panose="02060903040505020403" pitchFamily="18" charset="0"/>
              </a:rPr>
              <a:t>R</a:t>
            </a:r>
            <a:r>
              <a:rPr lang="en-IN" spc="-100" dirty="0">
                <a:solidFill>
                  <a:srgbClr val="002060"/>
                </a:solidFill>
                <a:latin typeface="Rockwell Extra Bold" panose="02060903040505020403" pitchFamily="18" charset="0"/>
              </a:rPr>
              <a:t> </a:t>
            </a:r>
            <a:r>
              <a:rPr lang="en-IN" spc="15" dirty="0">
                <a:solidFill>
                  <a:srgbClr val="002060"/>
                </a:solidFill>
                <a:latin typeface="Rockwell Extra Bold" panose="02060903040505020403" pitchFamily="18" charset="0"/>
              </a:rPr>
              <a:t>1</a:t>
            </a:r>
            <a:r>
              <a:rPr lang="en-IN" spc="-5" dirty="0">
                <a:solidFill>
                  <a:srgbClr val="002060"/>
                </a:solidFill>
                <a:latin typeface="Rockwell Extra Bold" panose="02060903040505020403" pitchFamily="18" charset="0"/>
              </a:rPr>
              <a:t>:</a:t>
            </a:r>
            <a:endParaRPr lang="en-IN" dirty="0">
              <a:solidFill>
                <a:srgbClr val="002060"/>
              </a:solidFill>
              <a:latin typeface="Rockwell Extra Bold" panose="02060903040505020403" pitchFamily="18" charset="0"/>
            </a:endParaRPr>
          </a:p>
        </p:txBody>
      </p:sp>
      <p:pic>
        <p:nvPicPr>
          <p:cNvPr id="4" name="object 3">
            <a:extLst>
              <a:ext uri="{FF2B5EF4-FFF2-40B4-BE49-F238E27FC236}">
                <a16:creationId xmlns:a16="http://schemas.microsoft.com/office/drawing/2014/main" id="{59F5FAE0-F007-D307-E027-B75063A7C0AF}"/>
              </a:ext>
            </a:extLst>
          </p:cNvPr>
          <p:cNvPicPr>
            <a:picLocks noGrp="1"/>
          </p:cNvPicPr>
          <p:nvPr>
            <p:ph idx="1"/>
          </p:nvPr>
        </p:nvPicPr>
        <p:blipFill>
          <a:blip r:embed="rId2" cstate="print"/>
          <a:stretch>
            <a:fillRect/>
          </a:stretch>
        </p:blipFill>
        <p:spPr>
          <a:xfrm>
            <a:off x="1752600" y="1905000"/>
            <a:ext cx="5572125" cy="2667000"/>
          </a:xfrm>
          <a:prstGeom prst="rect">
            <a:avLst/>
          </a:prstGeom>
        </p:spPr>
      </p:pic>
      <p:sp>
        <p:nvSpPr>
          <p:cNvPr id="6" name="TextBox 5">
            <a:extLst>
              <a:ext uri="{FF2B5EF4-FFF2-40B4-BE49-F238E27FC236}">
                <a16:creationId xmlns:a16="http://schemas.microsoft.com/office/drawing/2014/main" id="{CB11F498-DAF9-227E-C918-001225822A70}"/>
              </a:ext>
            </a:extLst>
          </p:cNvPr>
          <p:cNvSpPr txBox="1"/>
          <p:nvPr/>
        </p:nvSpPr>
        <p:spPr>
          <a:xfrm>
            <a:off x="549377" y="5094977"/>
            <a:ext cx="9906000" cy="1238801"/>
          </a:xfrm>
          <a:prstGeom prst="rect">
            <a:avLst/>
          </a:prstGeom>
          <a:noFill/>
        </p:spPr>
        <p:txBody>
          <a:bodyPr wrap="square">
            <a:spAutoFit/>
          </a:bodyPr>
          <a:lstStyle/>
          <a:p>
            <a:pPr marL="12700">
              <a:lnSpc>
                <a:spcPct val="100000"/>
              </a:lnSpc>
              <a:spcBef>
                <a:spcPts val="90"/>
              </a:spcBef>
            </a:pPr>
            <a:r>
              <a:rPr lang="en-US" b="1" spc="-10" dirty="0">
                <a:latin typeface="Bookman Old Style" panose="02050604050505020204" pitchFamily="18" charset="0"/>
                <a:cs typeface="Calibri"/>
              </a:rPr>
              <a:t>USP:</a:t>
            </a:r>
            <a:r>
              <a:rPr lang="en-US" b="1" spc="20" dirty="0">
                <a:latin typeface="Bookman Old Style" panose="02050604050505020204" pitchFamily="18" charset="0"/>
                <a:cs typeface="Calibri"/>
              </a:rPr>
              <a:t> </a:t>
            </a:r>
            <a:r>
              <a:rPr lang="en-US" spc="-20" dirty="0">
                <a:latin typeface="Bookman Old Style" panose="02050604050505020204" pitchFamily="18" charset="0"/>
                <a:cs typeface="Calibri"/>
              </a:rPr>
              <a:t>India’s </a:t>
            </a:r>
            <a:r>
              <a:rPr lang="en-US" spc="-15" dirty="0">
                <a:latin typeface="Bookman Old Style" panose="02050604050505020204" pitchFamily="18" charset="0"/>
                <a:cs typeface="Calibri"/>
              </a:rPr>
              <a:t>very</a:t>
            </a:r>
            <a:r>
              <a:rPr lang="en-US" spc="30" dirty="0">
                <a:latin typeface="Bookman Old Style" panose="02050604050505020204" pitchFamily="18" charset="0"/>
                <a:cs typeface="Calibri"/>
              </a:rPr>
              <a:t> </a:t>
            </a:r>
            <a:r>
              <a:rPr lang="en-US" spc="-10" dirty="0">
                <a:latin typeface="Bookman Old Style" panose="02050604050505020204" pitchFamily="18" charset="0"/>
                <a:cs typeface="Calibri"/>
              </a:rPr>
              <a:t>own</a:t>
            </a:r>
            <a:r>
              <a:rPr lang="en-US" spc="-20" dirty="0">
                <a:latin typeface="Bookman Old Style" panose="02050604050505020204" pitchFamily="18" charset="0"/>
                <a:cs typeface="Calibri"/>
              </a:rPr>
              <a:t> </a:t>
            </a:r>
            <a:r>
              <a:rPr lang="en-US" spc="-15" dirty="0">
                <a:latin typeface="Bookman Old Style" panose="02050604050505020204" pitchFamily="18" charset="0"/>
                <a:cs typeface="Calibri"/>
              </a:rPr>
              <a:t>bakery</a:t>
            </a:r>
            <a:r>
              <a:rPr lang="en-US" spc="30" dirty="0">
                <a:latin typeface="Bookman Old Style" panose="02050604050505020204" pitchFamily="18" charset="0"/>
                <a:cs typeface="Calibri"/>
              </a:rPr>
              <a:t> </a:t>
            </a:r>
            <a:r>
              <a:rPr lang="en-US" spc="-5" dirty="0">
                <a:latin typeface="Bookman Old Style" panose="02050604050505020204" pitchFamily="18" charset="0"/>
                <a:cs typeface="Calibri"/>
              </a:rPr>
              <a:t>and</a:t>
            </a:r>
            <a:r>
              <a:rPr lang="en-US" spc="-20" dirty="0">
                <a:latin typeface="Bookman Old Style" panose="02050604050505020204" pitchFamily="18" charset="0"/>
                <a:cs typeface="Calibri"/>
              </a:rPr>
              <a:t> </a:t>
            </a:r>
            <a:r>
              <a:rPr lang="en-US" spc="-5" dirty="0">
                <a:latin typeface="Bookman Old Style" panose="02050604050505020204" pitchFamily="18" charset="0"/>
                <a:cs typeface="Calibri"/>
              </a:rPr>
              <a:t>dairy</a:t>
            </a:r>
            <a:r>
              <a:rPr lang="en-US" spc="10" dirty="0">
                <a:latin typeface="Bookman Old Style" panose="02050604050505020204" pitchFamily="18" charset="0"/>
                <a:cs typeface="Calibri"/>
              </a:rPr>
              <a:t> </a:t>
            </a:r>
            <a:r>
              <a:rPr lang="en-US" spc="-5" dirty="0">
                <a:latin typeface="Bookman Old Style" panose="02050604050505020204" pitchFamily="18" charset="0"/>
                <a:cs typeface="Calibri"/>
              </a:rPr>
              <a:t>products</a:t>
            </a:r>
            <a:r>
              <a:rPr lang="en-US" spc="-15" dirty="0">
                <a:latin typeface="Bookman Old Style" panose="02050604050505020204" pitchFamily="18" charset="0"/>
                <a:cs typeface="Calibri"/>
              </a:rPr>
              <a:t> </a:t>
            </a:r>
            <a:r>
              <a:rPr lang="en-US" spc="-10" dirty="0">
                <a:latin typeface="Bookman Old Style" panose="02050604050505020204" pitchFamily="18" charset="0"/>
                <a:cs typeface="Calibri"/>
              </a:rPr>
              <a:t>brand</a:t>
            </a:r>
            <a:r>
              <a:rPr lang="en-US" dirty="0">
                <a:latin typeface="Bookman Old Style" panose="02050604050505020204" pitchFamily="18" charset="0"/>
                <a:cs typeface="Calibri"/>
              </a:rPr>
              <a:t> </a:t>
            </a:r>
            <a:r>
              <a:rPr lang="en-US" spc="-5" dirty="0">
                <a:latin typeface="Bookman Old Style" panose="02050604050505020204" pitchFamily="18" charset="0"/>
                <a:cs typeface="Calibri"/>
              </a:rPr>
              <a:t>that is</a:t>
            </a:r>
            <a:r>
              <a:rPr lang="en-US" spc="-15" dirty="0">
                <a:latin typeface="Bookman Old Style" panose="02050604050505020204" pitchFamily="18" charset="0"/>
                <a:cs typeface="Calibri"/>
              </a:rPr>
              <a:t> trusted</a:t>
            </a:r>
            <a:r>
              <a:rPr lang="en-US" spc="45" dirty="0">
                <a:latin typeface="Bookman Old Style" panose="02050604050505020204" pitchFamily="18" charset="0"/>
                <a:cs typeface="Calibri"/>
              </a:rPr>
              <a:t> </a:t>
            </a:r>
            <a:r>
              <a:rPr lang="en-US" spc="-25" dirty="0">
                <a:latin typeface="Bookman Old Style" panose="02050604050505020204" pitchFamily="18" charset="0"/>
                <a:cs typeface="Calibri"/>
              </a:rPr>
              <a:t>for</a:t>
            </a:r>
            <a:r>
              <a:rPr lang="en-US" dirty="0">
                <a:latin typeface="Bookman Old Style" panose="02050604050505020204" pitchFamily="18" charset="0"/>
                <a:cs typeface="Calibri"/>
              </a:rPr>
              <a:t> </a:t>
            </a:r>
            <a:r>
              <a:rPr lang="en-US" spc="-5" dirty="0">
                <a:latin typeface="Bookman Old Style" panose="02050604050505020204" pitchFamily="18" charset="0"/>
                <a:cs typeface="Calibri"/>
              </a:rPr>
              <a:t>its </a:t>
            </a:r>
            <a:r>
              <a:rPr lang="en-US" spc="-20" dirty="0">
                <a:latin typeface="Bookman Old Style" panose="02050604050505020204" pitchFamily="18" charset="0"/>
                <a:cs typeface="Calibri"/>
              </a:rPr>
              <a:t>quality</a:t>
            </a:r>
            <a:r>
              <a:rPr lang="en-US" spc="-20" dirty="0">
                <a:latin typeface="Calibri"/>
                <a:cs typeface="Calibri"/>
              </a:rPr>
              <a:t>.</a:t>
            </a:r>
          </a:p>
          <a:p>
            <a:pPr marL="12700">
              <a:lnSpc>
                <a:spcPct val="100000"/>
              </a:lnSpc>
              <a:spcBef>
                <a:spcPts val="90"/>
              </a:spcBef>
            </a:pPr>
            <a:endParaRPr lang="en-US" b="1" spc="-20" dirty="0">
              <a:latin typeface="Calibri"/>
              <a:cs typeface="Calibri"/>
            </a:endParaRPr>
          </a:p>
          <a:p>
            <a:pPr marL="12700">
              <a:lnSpc>
                <a:spcPct val="100000"/>
              </a:lnSpc>
              <a:spcBef>
                <a:spcPts val="90"/>
              </a:spcBef>
            </a:pPr>
            <a:endParaRPr lang="en-US" b="1" spc="-20" dirty="0">
              <a:latin typeface="Calibri"/>
              <a:cs typeface="Calibri"/>
            </a:endParaRPr>
          </a:p>
          <a:p>
            <a:pPr marL="12700">
              <a:lnSpc>
                <a:spcPct val="100000"/>
              </a:lnSpc>
              <a:spcBef>
                <a:spcPts val="90"/>
              </a:spcBef>
            </a:pPr>
            <a:r>
              <a:rPr lang="en-US" b="1" spc="-20" dirty="0">
                <a:solidFill>
                  <a:srgbClr val="C00000"/>
                </a:solidFill>
                <a:latin typeface="Calibri"/>
                <a:cs typeface="Calibri"/>
              </a:rPr>
              <a:t>BRANDS LINK</a:t>
            </a:r>
            <a:r>
              <a:rPr lang="en-US" spc="-20" dirty="0">
                <a:latin typeface="Calibri"/>
                <a:cs typeface="Calibri"/>
              </a:rPr>
              <a:t>: </a:t>
            </a:r>
            <a:r>
              <a:rPr lang="en-US" spc="-20" dirty="0">
                <a:solidFill>
                  <a:srgbClr val="00B0F0"/>
                </a:solidFill>
                <a:latin typeface="Calibri"/>
                <a:cs typeface="Calibri"/>
              </a:rPr>
              <a:t>https://www.Britannia.co.in</a:t>
            </a:r>
            <a:endParaRPr lang="en-US" dirty="0">
              <a:solidFill>
                <a:srgbClr val="00B0F0"/>
              </a:solidFill>
              <a:latin typeface="Calibri"/>
              <a:cs typeface="Calibri"/>
            </a:endParaRPr>
          </a:p>
        </p:txBody>
      </p:sp>
    </p:spTree>
    <p:extLst>
      <p:ext uri="{BB962C8B-B14F-4D97-AF65-F5344CB8AC3E}">
        <p14:creationId xmlns:p14="http://schemas.microsoft.com/office/powerpoint/2010/main" val="970794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3CD0-C947-1A44-E81A-0D22557348A6}"/>
              </a:ext>
            </a:extLst>
          </p:cNvPr>
          <p:cNvSpPr>
            <a:spLocks noGrp="1"/>
          </p:cNvSpPr>
          <p:nvPr>
            <p:ph type="title"/>
          </p:nvPr>
        </p:nvSpPr>
        <p:spPr>
          <a:xfrm>
            <a:off x="533400" y="696928"/>
            <a:ext cx="8596668" cy="1320800"/>
          </a:xfrm>
        </p:spPr>
        <p:txBody>
          <a:bodyPr/>
          <a:lstStyle/>
          <a:p>
            <a:r>
              <a:rPr lang="en-IN" spc="-20" dirty="0">
                <a:solidFill>
                  <a:srgbClr val="7030A0"/>
                </a:solidFill>
                <a:latin typeface="Rockwell Extra Bold" panose="02060903040505020403" pitchFamily="18" charset="0"/>
              </a:rPr>
              <a:t>C</a:t>
            </a:r>
            <a:r>
              <a:rPr lang="en-IN" spc="5" dirty="0">
                <a:solidFill>
                  <a:srgbClr val="7030A0"/>
                </a:solidFill>
                <a:latin typeface="Rockwell Extra Bold" panose="02060903040505020403" pitchFamily="18" charset="0"/>
              </a:rPr>
              <a:t>O</a:t>
            </a:r>
            <a:r>
              <a:rPr lang="en-IN" spc="-10" dirty="0">
                <a:solidFill>
                  <a:srgbClr val="7030A0"/>
                </a:solidFill>
                <a:latin typeface="Rockwell Extra Bold" panose="02060903040505020403" pitchFamily="18" charset="0"/>
              </a:rPr>
              <a:t>M</a:t>
            </a:r>
            <a:r>
              <a:rPr lang="en-IN" spc="-15" dirty="0">
                <a:solidFill>
                  <a:srgbClr val="7030A0"/>
                </a:solidFill>
                <a:latin typeface="Rockwell Extra Bold" panose="02060903040505020403" pitchFamily="18" charset="0"/>
              </a:rPr>
              <a:t>P</a:t>
            </a:r>
            <a:r>
              <a:rPr lang="en-IN" spc="-20" dirty="0">
                <a:solidFill>
                  <a:srgbClr val="7030A0"/>
                </a:solidFill>
                <a:latin typeface="Rockwell Extra Bold" panose="02060903040505020403" pitchFamily="18" charset="0"/>
              </a:rPr>
              <a:t>E</a:t>
            </a:r>
            <a:r>
              <a:rPr lang="en-IN" spc="-35" dirty="0">
                <a:solidFill>
                  <a:srgbClr val="7030A0"/>
                </a:solidFill>
                <a:latin typeface="Rockwell Extra Bold" panose="02060903040505020403" pitchFamily="18" charset="0"/>
              </a:rPr>
              <a:t>T</a:t>
            </a:r>
            <a:r>
              <a:rPr lang="en-IN" spc="-15" dirty="0">
                <a:solidFill>
                  <a:srgbClr val="7030A0"/>
                </a:solidFill>
                <a:latin typeface="Rockwell Extra Bold" panose="02060903040505020403" pitchFamily="18" charset="0"/>
              </a:rPr>
              <a:t>I</a:t>
            </a:r>
            <a:r>
              <a:rPr lang="en-IN" spc="-80" dirty="0">
                <a:solidFill>
                  <a:srgbClr val="7030A0"/>
                </a:solidFill>
                <a:latin typeface="Rockwell Extra Bold" panose="02060903040505020403" pitchFamily="18" charset="0"/>
              </a:rPr>
              <a:t>T</a:t>
            </a:r>
            <a:r>
              <a:rPr lang="en-IN" spc="-20" dirty="0">
                <a:solidFill>
                  <a:srgbClr val="7030A0"/>
                </a:solidFill>
                <a:latin typeface="Rockwell Extra Bold" panose="02060903040505020403" pitchFamily="18" charset="0"/>
              </a:rPr>
              <a:t>O</a:t>
            </a:r>
            <a:r>
              <a:rPr lang="en-IN" spc="-5" dirty="0">
                <a:solidFill>
                  <a:srgbClr val="7030A0"/>
                </a:solidFill>
                <a:latin typeface="Rockwell Extra Bold" panose="02060903040505020403" pitchFamily="18" charset="0"/>
              </a:rPr>
              <a:t>R</a:t>
            </a:r>
            <a:r>
              <a:rPr lang="en-IN" spc="-100" dirty="0">
                <a:solidFill>
                  <a:srgbClr val="7030A0"/>
                </a:solidFill>
                <a:latin typeface="Rockwell Extra Bold" panose="02060903040505020403" pitchFamily="18" charset="0"/>
              </a:rPr>
              <a:t> </a:t>
            </a:r>
            <a:r>
              <a:rPr lang="en-IN" spc="15" dirty="0">
                <a:solidFill>
                  <a:srgbClr val="7030A0"/>
                </a:solidFill>
                <a:latin typeface="Rockwell Extra Bold" panose="02060903040505020403" pitchFamily="18" charset="0"/>
              </a:rPr>
              <a:t>2</a:t>
            </a:r>
            <a:r>
              <a:rPr lang="en-IN" spc="-5" dirty="0">
                <a:solidFill>
                  <a:srgbClr val="7030A0"/>
                </a:solidFill>
                <a:latin typeface="Rockwell Extra Bold" panose="02060903040505020403" pitchFamily="18" charset="0"/>
              </a:rPr>
              <a:t>:</a:t>
            </a:r>
            <a:endParaRPr lang="en-IN" dirty="0">
              <a:solidFill>
                <a:srgbClr val="7030A0"/>
              </a:solidFill>
              <a:latin typeface="Rockwell Extra Bold" panose="02060903040505020403" pitchFamily="18" charset="0"/>
            </a:endParaRPr>
          </a:p>
        </p:txBody>
      </p:sp>
      <p:pic>
        <p:nvPicPr>
          <p:cNvPr id="4" name="object 3">
            <a:extLst>
              <a:ext uri="{FF2B5EF4-FFF2-40B4-BE49-F238E27FC236}">
                <a16:creationId xmlns:a16="http://schemas.microsoft.com/office/drawing/2014/main" id="{B4806590-84F3-1AC5-E71B-161D8EC47AE3}"/>
              </a:ext>
            </a:extLst>
          </p:cNvPr>
          <p:cNvPicPr>
            <a:picLocks noGrp="1"/>
          </p:cNvPicPr>
          <p:nvPr>
            <p:ph idx="1"/>
          </p:nvPr>
        </p:nvPicPr>
        <p:blipFill>
          <a:blip r:embed="rId2" cstate="print"/>
          <a:stretch>
            <a:fillRect/>
          </a:stretch>
        </p:blipFill>
        <p:spPr>
          <a:xfrm>
            <a:off x="3048000" y="1676400"/>
            <a:ext cx="4438650" cy="2609850"/>
          </a:xfrm>
          <a:prstGeom prst="rect">
            <a:avLst/>
          </a:prstGeom>
        </p:spPr>
      </p:pic>
      <p:sp>
        <p:nvSpPr>
          <p:cNvPr id="6" name="TextBox 5">
            <a:extLst>
              <a:ext uri="{FF2B5EF4-FFF2-40B4-BE49-F238E27FC236}">
                <a16:creationId xmlns:a16="http://schemas.microsoft.com/office/drawing/2014/main" id="{473BDF3F-340B-3471-9DAB-A192EEACF77C}"/>
              </a:ext>
            </a:extLst>
          </p:cNvPr>
          <p:cNvSpPr txBox="1"/>
          <p:nvPr/>
        </p:nvSpPr>
        <p:spPr>
          <a:xfrm>
            <a:off x="685800" y="4981545"/>
            <a:ext cx="10972799" cy="1041311"/>
          </a:xfrm>
          <a:prstGeom prst="rect">
            <a:avLst/>
          </a:prstGeom>
          <a:noFill/>
        </p:spPr>
        <p:txBody>
          <a:bodyPr wrap="square">
            <a:spAutoFit/>
          </a:bodyPr>
          <a:lstStyle/>
          <a:p>
            <a:pPr marL="12700">
              <a:lnSpc>
                <a:spcPct val="100000"/>
              </a:lnSpc>
              <a:spcBef>
                <a:spcPts val="100"/>
              </a:spcBef>
            </a:pPr>
            <a:r>
              <a:rPr lang="en-US" sz="2000" b="1" spc="-5" dirty="0">
                <a:latin typeface="Calibri"/>
                <a:cs typeface="Calibri"/>
              </a:rPr>
              <a:t>USP:</a:t>
            </a:r>
            <a:r>
              <a:rPr lang="en-US" sz="2000" b="1" spc="35" dirty="0">
                <a:latin typeface="Calibri"/>
                <a:cs typeface="Calibri"/>
              </a:rPr>
              <a:t> </a:t>
            </a:r>
            <a:r>
              <a:rPr lang="en-US" sz="2000" spc="-15" dirty="0">
                <a:latin typeface="Calibri"/>
                <a:cs typeface="Calibri"/>
              </a:rPr>
              <a:t>Nestle</a:t>
            </a:r>
            <a:r>
              <a:rPr lang="en-US" sz="2000" spc="35" dirty="0">
                <a:latin typeface="Calibri"/>
                <a:cs typeface="Calibri"/>
              </a:rPr>
              <a:t> </a:t>
            </a:r>
            <a:r>
              <a:rPr lang="en-US" sz="2000" spc="-5" dirty="0">
                <a:latin typeface="Calibri"/>
                <a:cs typeface="Calibri"/>
              </a:rPr>
              <a:t>is </a:t>
            </a:r>
            <a:r>
              <a:rPr lang="en-US" sz="2000" dirty="0">
                <a:latin typeface="Calibri"/>
                <a:cs typeface="Calibri"/>
              </a:rPr>
              <a:t>one</a:t>
            </a:r>
            <a:r>
              <a:rPr lang="en-US" sz="2000" spc="15" dirty="0">
                <a:latin typeface="Calibri"/>
                <a:cs typeface="Calibri"/>
              </a:rPr>
              <a:t> </a:t>
            </a:r>
            <a:r>
              <a:rPr lang="en-US" sz="2000" dirty="0">
                <a:latin typeface="Calibri"/>
                <a:cs typeface="Calibri"/>
              </a:rPr>
              <a:t>of</a:t>
            </a:r>
            <a:r>
              <a:rPr lang="en-US" sz="2000" spc="-5" dirty="0">
                <a:latin typeface="Calibri"/>
                <a:cs typeface="Calibri"/>
              </a:rPr>
              <a:t> the</a:t>
            </a:r>
            <a:r>
              <a:rPr lang="en-US" sz="2000" spc="20" dirty="0">
                <a:latin typeface="Calibri"/>
                <a:cs typeface="Calibri"/>
              </a:rPr>
              <a:t> </a:t>
            </a:r>
            <a:r>
              <a:rPr lang="en-US" sz="2000" spc="-15" dirty="0">
                <a:latin typeface="Calibri"/>
                <a:cs typeface="Calibri"/>
              </a:rPr>
              <a:t>biggest</a:t>
            </a:r>
            <a:r>
              <a:rPr lang="en-US" sz="2000" spc="65" dirty="0">
                <a:latin typeface="Calibri"/>
                <a:cs typeface="Calibri"/>
              </a:rPr>
              <a:t> </a:t>
            </a:r>
            <a:r>
              <a:rPr lang="en-US" sz="2000" spc="-10" dirty="0">
                <a:latin typeface="Calibri"/>
                <a:cs typeface="Calibri"/>
              </a:rPr>
              <a:t>food</a:t>
            </a:r>
            <a:r>
              <a:rPr lang="en-US" sz="2000" spc="-5" dirty="0">
                <a:latin typeface="Calibri"/>
                <a:cs typeface="Calibri"/>
              </a:rPr>
              <a:t> </a:t>
            </a:r>
            <a:r>
              <a:rPr lang="en-US" sz="2000" spc="-10" dirty="0">
                <a:latin typeface="Calibri"/>
                <a:cs typeface="Calibri"/>
              </a:rPr>
              <a:t>processing,</a:t>
            </a:r>
            <a:r>
              <a:rPr lang="en-US" sz="2000" spc="50" dirty="0">
                <a:latin typeface="Calibri"/>
                <a:cs typeface="Calibri"/>
              </a:rPr>
              <a:t> </a:t>
            </a:r>
            <a:r>
              <a:rPr lang="en-US" sz="2000" spc="-5" dirty="0">
                <a:latin typeface="Calibri"/>
                <a:cs typeface="Calibri"/>
              </a:rPr>
              <a:t>health</a:t>
            </a:r>
            <a:r>
              <a:rPr lang="en-US" sz="2000" spc="40" dirty="0">
                <a:latin typeface="Calibri"/>
                <a:cs typeface="Calibri"/>
              </a:rPr>
              <a:t> </a:t>
            </a:r>
            <a:r>
              <a:rPr lang="en-US" sz="2000" spc="-5" dirty="0">
                <a:latin typeface="Calibri"/>
                <a:cs typeface="Calibri"/>
              </a:rPr>
              <a:t>and</a:t>
            </a:r>
            <a:r>
              <a:rPr lang="en-US" sz="2000" spc="10" dirty="0">
                <a:latin typeface="Calibri"/>
                <a:cs typeface="Calibri"/>
              </a:rPr>
              <a:t> </a:t>
            </a:r>
            <a:r>
              <a:rPr lang="en-US" sz="2000" spc="-10" dirty="0">
                <a:latin typeface="Calibri"/>
                <a:cs typeface="Calibri"/>
              </a:rPr>
              <a:t>wellness</a:t>
            </a:r>
            <a:r>
              <a:rPr lang="en-US" sz="2000" spc="35" dirty="0">
                <a:latin typeface="Calibri"/>
                <a:cs typeface="Calibri"/>
              </a:rPr>
              <a:t> </a:t>
            </a:r>
            <a:r>
              <a:rPr lang="en-US" sz="2000" spc="-15" dirty="0">
                <a:latin typeface="Calibri"/>
                <a:cs typeface="Calibri"/>
              </a:rPr>
              <a:t>brand</a:t>
            </a:r>
            <a:r>
              <a:rPr lang="en-US" sz="2000" dirty="0">
                <a:latin typeface="Calibri"/>
                <a:cs typeface="Calibri"/>
              </a:rPr>
              <a:t> </a:t>
            </a:r>
            <a:r>
              <a:rPr lang="en-US" sz="2000" spc="-5" dirty="0">
                <a:latin typeface="Calibri"/>
                <a:cs typeface="Calibri"/>
              </a:rPr>
              <a:t>in</a:t>
            </a:r>
            <a:r>
              <a:rPr lang="en-US" sz="2000" spc="-20" dirty="0">
                <a:latin typeface="Calibri"/>
                <a:cs typeface="Calibri"/>
              </a:rPr>
              <a:t> </a:t>
            </a:r>
            <a:r>
              <a:rPr lang="en-US" sz="2000" spc="-5" dirty="0">
                <a:latin typeface="Calibri"/>
                <a:cs typeface="Calibri"/>
              </a:rPr>
              <a:t>the</a:t>
            </a:r>
            <a:r>
              <a:rPr lang="en-US" sz="2000" spc="-10" dirty="0">
                <a:latin typeface="Calibri"/>
                <a:cs typeface="Calibri"/>
              </a:rPr>
              <a:t> </a:t>
            </a:r>
            <a:r>
              <a:rPr lang="en-US" sz="2000" spc="-5" dirty="0">
                <a:latin typeface="Calibri"/>
                <a:cs typeface="Calibri"/>
              </a:rPr>
              <a:t>world.</a:t>
            </a:r>
          </a:p>
          <a:p>
            <a:pPr marL="12700">
              <a:lnSpc>
                <a:spcPct val="100000"/>
              </a:lnSpc>
              <a:spcBef>
                <a:spcPts val="100"/>
              </a:spcBef>
            </a:pPr>
            <a:endParaRPr lang="en-US" sz="2000" spc="-5" dirty="0">
              <a:latin typeface="Calibri"/>
              <a:cs typeface="Calibri"/>
            </a:endParaRPr>
          </a:p>
          <a:p>
            <a:pPr marL="12700">
              <a:lnSpc>
                <a:spcPct val="100000"/>
              </a:lnSpc>
              <a:spcBef>
                <a:spcPts val="100"/>
              </a:spcBef>
            </a:pPr>
            <a:r>
              <a:rPr lang="en-US" sz="2000" b="1" spc="-5" dirty="0">
                <a:solidFill>
                  <a:srgbClr val="C00000"/>
                </a:solidFill>
                <a:latin typeface="Calibri"/>
                <a:cs typeface="Calibri"/>
              </a:rPr>
              <a:t>BRAND LINK</a:t>
            </a:r>
            <a:r>
              <a:rPr lang="en-US" sz="2000" spc="-5" dirty="0">
                <a:latin typeface="Calibri"/>
                <a:cs typeface="Calibri"/>
              </a:rPr>
              <a:t>: </a:t>
            </a:r>
            <a:r>
              <a:rPr lang="en-US" sz="2000" spc="-5" dirty="0">
                <a:solidFill>
                  <a:srgbClr val="00B0F0"/>
                </a:solidFill>
                <a:latin typeface="Calibri"/>
                <a:cs typeface="Calibri"/>
              </a:rPr>
              <a:t>https://www.nestle.in</a:t>
            </a:r>
            <a:endParaRPr lang="en-US" sz="2000" dirty="0">
              <a:solidFill>
                <a:srgbClr val="00B0F0"/>
              </a:solidFill>
              <a:latin typeface="Calibri"/>
              <a:cs typeface="Calibri"/>
            </a:endParaRPr>
          </a:p>
        </p:txBody>
      </p:sp>
    </p:spTree>
    <p:extLst>
      <p:ext uri="{BB962C8B-B14F-4D97-AF65-F5344CB8AC3E}">
        <p14:creationId xmlns:p14="http://schemas.microsoft.com/office/powerpoint/2010/main" val="410222833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DF1C-D723-A992-22D6-6362BFD4440A}"/>
              </a:ext>
            </a:extLst>
          </p:cNvPr>
          <p:cNvSpPr>
            <a:spLocks noGrp="1"/>
          </p:cNvSpPr>
          <p:nvPr>
            <p:ph type="title"/>
          </p:nvPr>
        </p:nvSpPr>
        <p:spPr/>
        <p:txBody>
          <a:bodyPr/>
          <a:lstStyle/>
          <a:p>
            <a:r>
              <a:rPr lang="en-IN" spc="-20" dirty="0">
                <a:solidFill>
                  <a:schemeClr val="accent3">
                    <a:lumMod val="75000"/>
                  </a:schemeClr>
                </a:solidFill>
                <a:latin typeface="Rockwell Extra Bold" panose="02060903040505020403" pitchFamily="18" charset="0"/>
              </a:rPr>
              <a:t>C</a:t>
            </a:r>
            <a:r>
              <a:rPr lang="en-IN" spc="5" dirty="0">
                <a:solidFill>
                  <a:schemeClr val="accent3">
                    <a:lumMod val="75000"/>
                  </a:schemeClr>
                </a:solidFill>
                <a:latin typeface="Rockwell Extra Bold" panose="02060903040505020403" pitchFamily="18" charset="0"/>
              </a:rPr>
              <a:t>O</a:t>
            </a:r>
            <a:r>
              <a:rPr lang="en-IN" spc="-10" dirty="0">
                <a:solidFill>
                  <a:schemeClr val="accent3">
                    <a:lumMod val="75000"/>
                  </a:schemeClr>
                </a:solidFill>
                <a:latin typeface="Rockwell Extra Bold" panose="02060903040505020403" pitchFamily="18" charset="0"/>
              </a:rPr>
              <a:t>M</a:t>
            </a:r>
            <a:r>
              <a:rPr lang="en-IN" spc="-15" dirty="0">
                <a:solidFill>
                  <a:schemeClr val="accent3">
                    <a:lumMod val="75000"/>
                  </a:schemeClr>
                </a:solidFill>
                <a:latin typeface="Rockwell Extra Bold" panose="02060903040505020403" pitchFamily="18" charset="0"/>
              </a:rPr>
              <a:t>P</a:t>
            </a:r>
            <a:r>
              <a:rPr lang="en-IN" spc="-20" dirty="0">
                <a:solidFill>
                  <a:schemeClr val="accent3">
                    <a:lumMod val="75000"/>
                  </a:schemeClr>
                </a:solidFill>
                <a:latin typeface="Rockwell Extra Bold" panose="02060903040505020403" pitchFamily="18" charset="0"/>
              </a:rPr>
              <a:t>E</a:t>
            </a:r>
            <a:r>
              <a:rPr lang="en-IN" spc="-35" dirty="0">
                <a:solidFill>
                  <a:schemeClr val="accent3">
                    <a:lumMod val="75000"/>
                  </a:schemeClr>
                </a:solidFill>
                <a:latin typeface="Rockwell Extra Bold" panose="02060903040505020403" pitchFamily="18" charset="0"/>
              </a:rPr>
              <a:t>T</a:t>
            </a:r>
            <a:r>
              <a:rPr lang="en-IN" spc="-15" dirty="0">
                <a:solidFill>
                  <a:schemeClr val="accent3">
                    <a:lumMod val="75000"/>
                  </a:schemeClr>
                </a:solidFill>
                <a:latin typeface="Rockwell Extra Bold" panose="02060903040505020403" pitchFamily="18" charset="0"/>
              </a:rPr>
              <a:t>I</a:t>
            </a:r>
            <a:r>
              <a:rPr lang="en-IN" spc="-80" dirty="0">
                <a:solidFill>
                  <a:schemeClr val="accent3">
                    <a:lumMod val="75000"/>
                  </a:schemeClr>
                </a:solidFill>
                <a:latin typeface="Rockwell Extra Bold" panose="02060903040505020403" pitchFamily="18" charset="0"/>
              </a:rPr>
              <a:t>T</a:t>
            </a:r>
            <a:r>
              <a:rPr lang="en-IN" spc="-20" dirty="0">
                <a:solidFill>
                  <a:schemeClr val="accent3">
                    <a:lumMod val="75000"/>
                  </a:schemeClr>
                </a:solidFill>
                <a:latin typeface="Rockwell Extra Bold" panose="02060903040505020403" pitchFamily="18" charset="0"/>
              </a:rPr>
              <a:t>O</a:t>
            </a:r>
            <a:r>
              <a:rPr lang="en-IN" spc="-5" dirty="0">
                <a:solidFill>
                  <a:schemeClr val="accent3">
                    <a:lumMod val="75000"/>
                  </a:schemeClr>
                </a:solidFill>
                <a:latin typeface="Rockwell Extra Bold" panose="02060903040505020403" pitchFamily="18" charset="0"/>
              </a:rPr>
              <a:t>R</a:t>
            </a:r>
            <a:r>
              <a:rPr lang="en-IN" spc="-100" dirty="0">
                <a:solidFill>
                  <a:schemeClr val="accent3">
                    <a:lumMod val="75000"/>
                  </a:schemeClr>
                </a:solidFill>
                <a:latin typeface="Rockwell Extra Bold" panose="02060903040505020403" pitchFamily="18" charset="0"/>
              </a:rPr>
              <a:t> </a:t>
            </a:r>
            <a:r>
              <a:rPr lang="en-IN" spc="15" dirty="0">
                <a:solidFill>
                  <a:schemeClr val="accent3">
                    <a:lumMod val="75000"/>
                  </a:schemeClr>
                </a:solidFill>
                <a:latin typeface="Rockwell Extra Bold" panose="02060903040505020403" pitchFamily="18" charset="0"/>
              </a:rPr>
              <a:t>3</a:t>
            </a:r>
            <a:r>
              <a:rPr lang="en-IN" spc="-5" dirty="0">
                <a:solidFill>
                  <a:schemeClr val="accent3">
                    <a:lumMod val="75000"/>
                  </a:schemeClr>
                </a:solidFill>
                <a:latin typeface="Rockwell Extra Bold" panose="02060903040505020403" pitchFamily="18" charset="0"/>
              </a:rPr>
              <a:t>:</a:t>
            </a:r>
            <a:endParaRPr lang="en-IN" dirty="0">
              <a:solidFill>
                <a:schemeClr val="accent3">
                  <a:lumMod val="75000"/>
                </a:schemeClr>
              </a:solidFill>
              <a:latin typeface="Rockwell Extra Bold" panose="02060903040505020403" pitchFamily="18" charset="0"/>
            </a:endParaRPr>
          </a:p>
        </p:txBody>
      </p:sp>
      <p:pic>
        <p:nvPicPr>
          <p:cNvPr id="4" name="object 3">
            <a:extLst>
              <a:ext uri="{FF2B5EF4-FFF2-40B4-BE49-F238E27FC236}">
                <a16:creationId xmlns:a16="http://schemas.microsoft.com/office/drawing/2014/main" id="{36DA9520-7D44-FA73-B082-6D9001D3EDD1}"/>
              </a:ext>
            </a:extLst>
          </p:cNvPr>
          <p:cNvPicPr>
            <a:picLocks noGrp="1"/>
          </p:cNvPicPr>
          <p:nvPr>
            <p:ph idx="1"/>
          </p:nvPr>
        </p:nvPicPr>
        <p:blipFill>
          <a:blip r:embed="rId2" cstate="print"/>
          <a:stretch>
            <a:fillRect/>
          </a:stretch>
        </p:blipFill>
        <p:spPr>
          <a:xfrm>
            <a:off x="3184968" y="1470364"/>
            <a:ext cx="3581400" cy="2707480"/>
          </a:xfrm>
          <a:prstGeom prst="rect">
            <a:avLst/>
          </a:prstGeom>
        </p:spPr>
      </p:pic>
      <p:sp>
        <p:nvSpPr>
          <p:cNvPr id="6" name="TextBox 5">
            <a:extLst>
              <a:ext uri="{FF2B5EF4-FFF2-40B4-BE49-F238E27FC236}">
                <a16:creationId xmlns:a16="http://schemas.microsoft.com/office/drawing/2014/main" id="{6ECF19C9-9F94-493E-C382-F244331D0CAA}"/>
              </a:ext>
            </a:extLst>
          </p:cNvPr>
          <p:cNvSpPr txBox="1"/>
          <p:nvPr/>
        </p:nvSpPr>
        <p:spPr>
          <a:xfrm>
            <a:off x="677334" y="4648200"/>
            <a:ext cx="9381066" cy="1349087"/>
          </a:xfrm>
          <a:prstGeom prst="rect">
            <a:avLst/>
          </a:prstGeom>
          <a:noFill/>
        </p:spPr>
        <p:txBody>
          <a:bodyPr wrap="square">
            <a:spAutoFit/>
          </a:bodyPr>
          <a:lstStyle/>
          <a:p>
            <a:pPr marL="12700">
              <a:lnSpc>
                <a:spcPct val="100000"/>
              </a:lnSpc>
              <a:spcBef>
                <a:spcPts val="95"/>
              </a:spcBef>
            </a:pPr>
            <a:r>
              <a:rPr lang="en-US" sz="2000" b="1" spc="-10" dirty="0">
                <a:latin typeface="Baskerville Old Face" panose="02020602080505020303" pitchFamily="18" charset="0"/>
                <a:cs typeface="Calibri"/>
              </a:rPr>
              <a:t>USP:</a:t>
            </a:r>
            <a:r>
              <a:rPr lang="en-US" sz="2000" b="1" spc="25" dirty="0">
                <a:latin typeface="Baskerville Old Face" panose="02020602080505020303" pitchFamily="18" charset="0"/>
                <a:cs typeface="Calibri"/>
              </a:rPr>
              <a:t> </a:t>
            </a:r>
            <a:r>
              <a:rPr lang="en-US" sz="2000" spc="-20" dirty="0">
                <a:latin typeface="Baskerville Old Face" panose="02020602080505020303" pitchFamily="18" charset="0"/>
                <a:cs typeface="Calibri"/>
              </a:rPr>
              <a:t>India’s</a:t>
            </a:r>
            <a:r>
              <a:rPr lang="en-US" sz="2000" spc="-10" dirty="0">
                <a:latin typeface="Baskerville Old Face" panose="02020602080505020303" pitchFamily="18" charset="0"/>
                <a:cs typeface="Calibri"/>
              </a:rPr>
              <a:t> </a:t>
            </a:r>
            <a:r>
              <a:rPr lang="en-US" sz="2000" spc="-15" dirty="0">
                <a:latin typeface="Baskerville Old Face" panose="02020602080505020303" pitchFamily="18" charset="0"/>
                <a:cs typeface="Calibri"/>
              </a:rPr>
              <a:t>very</a:t>
            </a:r>
            <a:r>
              <a:rPr lang="en-US" sz="2000" spc="40" dirty="0">
                <a:latin typeface="Baskerville Old Face" panose="02020602080505020303" pitchFamily="18" charset="0"/>
                <a:cs typeface="Calibri"/>
              </a:rPr>
              <a:t> </a:t>
            </a:r>
            <a:r>
              <a:rPr lang="en-US" sz="2000" spc="-5" dirty="0">
                <a:latin typeface="Baskerville Old Face" panose="02020602080505020303" pitchFamily="18" charset="0"/>
                <a:cs typeface="Calibri"/>
              </a:rPr>
              <a:t>own</a:t>
            </a:r>
            <a:r>
              <a:rPr lang="en-US" sz="2000" spc="-10" dirty="0">
                <a:latin typeface="Baskerville Old Face" panose="02020602080505020303" pitchFamily="18" charset="0"/>
                <a:cs typeface="Calibri"/>
              </a:rPr>
              <a:t> </a:t>
            </a:r>
            <a:r>
              <a:rPr lang="en-US" sz="2000" spc="-5" dirty="0">
                <a:latin typeface="Baskerville Old Face" panose="02020602080505020303" pitchFamily="18" charset="0"/>
                <a:cs typeface="Calibri"/>
              </a:rPr>
              <a:t>producer</a:t>
            </a:r>
            <a:r>
              <a:rPr lang="en-US" sz="2000" spc="5" dirty="0">
                <a:latin typeface="Baskerville Old Face" panose="02020602080505020303" pitchFamily="18" charset="0"/>
                <a:cs typeface="Calibri"/>
              </a:rPr>
              <a:t> </a:t>
            </a:r>
            <a:r>
              <a:rPr lang="en-US" sz="2000" dirty="0">
                <a:latin typeface="Baskerville Old Face" panose="02020602080505020303" pitchFamily="18" charset="0"/>
                <a:cs typeface="Calibri"/>
              </a:rPr>
              <a:t>of </a:t>
            </a:r>
            <a:r>
              <a:rPr lang="en-US" sz="2000" spc="-5" dirty="0">
                <a:latin typeface="Baskerville Old Face" panose="02020602080505020303" pitchFamily="18" charset="0"/>
                <a:cs typeface="Calibri"/>
              </a:rPr>
              <a:t>milk</a:t>
            </a:r>
            <a:r>
              <a:rPr lang="en-US" sz="2000" spc="25" dirty="0">
                <a:latin typeface="Baskerville Old Face" panose="02020602080505020303" pitchFamily="18" charset="0"/>
                <a:cs typeface="Calibri"/>
              </a:rPr>
              <a:t> </a:t>
            </a:r>
            <a:r>
              <a:rPr lang="en-US" sz="2000" spc="-5" dirty="0">
                <a:latin typeface="Baskerville Old Face" panose="02020602080505020303" pitchFamily="18" charset="0"/>
                <a:cs typeface="Calibri"/>
              </a:rPr>
              <a:t>products,</a:t>
            </a:r>
            <a:r>
              <a:rPr lang="en-US" sz="2000" spc="5" dirty="0">
                <a:latin typeface="Baskerville Old Face" panose="02020602080505020303" pitchFamily="18" charset="0"/>
                <a:cs typeface="Calibri"/>
              </a:rPr>
              <a:t> </a:t>
            </a:r>
            <a:r>
              <a:rPr lang="en-US" sz="2000" spc="-20" dirty="0">
                <a:latin typeface="Baskerville Old Face" panose="02020602080505020303" pitchFamily="18" charset="0"/>
                <a:cs typeface="Calibri"/>
              </a:rPr>
              <a:t>beverage,</a:t>
            </a:r>
            <a:r>
              <a:rPr lang="en-US" sz="2000" spc="55" dirty="0">
                <a:latin typeface="Baskerville Old Face" panose="02020602080505020303" pitchFamily="18" charset="0"/>
                <a:cs typeface="Calibri"/>
              </a:rPr>
              <a:t> </a:t>
            </a:r>
            <a:r>
              <a:rPr lang="en-US" sz="2000" spc="-15" dirty="0">
                <a:latin typeface="Baskerville Old Face" panose="02020602080505020303" pitchFamily="18" charset="0"/>
                <a:cs typeface="Calibri"/>
              </a:rPr>
              <a:t>foods</a:t>
            </a:r>
            <a:r>
              <a:rPr lang="en-US" sz="2000" spc="15" dirty="0">
                <a:latin typeface="Baskerville Old Face" panose="02020602080505020303" pitchFamily="18" charset="0"/>
                <a:cs typeface="Calibri"/>
              </a:rPr>
              <a:t> </a:t>
            </a:r>
            <a:r>
              <a:rPr lang="en-US" sz="2000" spc="-10" dirty="0">
                <a:latin typeface="Baskerville Old Face" panose="02020602080505020303" pitchFamily="18" charset="0"/>
                <a:cs typeface="Calibri"/>
              </a:rPr>
              <a:t>etc.</a:t>
            </a:r>
            <a:r>
              <a:rPr lang="en-US" sz="2000" dirty="0">
                <a:latin typeface="Baskerville Old Face" panose="02020602080505020303" pitchFamily="18" charset="0"/>
                <a:cs typeface="Calibri"/>
              </a:rPr>
              <a:t> </a:t>
            </a:r>
            <a:r>
              <a:rPr lang="en-US" sz="2000" spc="-15" dirty="0">
                <a:latin typeface="Baskerville Old Face" panose="02020602080505020303" pitchFamily="18" charset="0"/>
                <a:cs typeface="Calibri"/>
              </a:rPr>
              <a:t>at</a:t>
            </a:r>
            <a:r>
              <a:rPr lang="en-US" sz="2000" spc="10" dirty="0">
                <a:latin typeface="Baskerville Old Face" panose="02020602080505020303" pitchFamily="18" charset="0"/>
                <a:cs typeface="Calibri"/>
              </a:rPr>
              <a:t> </a:t>
            </a:r>
            <a:r>
              <a:rPr lang="en-US" sz="2000" spc="-15" dirty="0">
                <a:latin typeface="Baskerville Old Face" panose="02020602080505020303" pitchFamily="18" charset="0"/>
                <a:cs typeface="Calibri"/>
              </a:rPr>
              <a:t>affordable</a:t>
            </a:r>
            <a:r>
              <a:rPr lang="en-US" sz="2000" spc="25" dirty="0">
                <a:latin typeface="Baskerville Old Face" panose="02020602080505020303" pitchFamily="18" charset="0"/>
                <a:cs typeface="Calibri"/>
              </a:rPr>
              <a:t> </a:t>
            </a:r>
            <a:r>
              <a:rPr lang="en-US" sz="2000" spc="-25" dirty="0">
                <a:latin typeface="Baskerville Old Face" panose="02020602080505020303" pitchFamily="18" charset="0"/>
                <a:cs typeface="Calibri"/>
              </a:rPr>
              <a:t>rates</a:t>
            </a:r>
            <a:r>
              <a:rPr lang="en-US" sz="2000" spc="40" dirty="0">
                <a:latin typeface="Baskerville Old Face" panose="02020602080505020303" pitchFamily="18" charset="0"/>
                <a:cs typeface="Calibri"/>
              </a:rPr>
              <a:t> </a:t>
            </a:r>
            <a:r>
              <a:rPr lang="en-US" sz="2000" spc="-5" dirty="0">
                <a:latin typeface="Baskerville Old Face" panose="02020602080505020303" pitchFamily="18" charset="0"/>
                <a:cs typeface="Calibri"/>
              </a:rPr>
              <a:t>and</a:t>
            </a:r>
            <a:r>
              <a:rPr lang="en-US" sz="2000" spc="15" dirty="0">
                <a:latin typeface="Baskerville Old Face" panose="02020602080505020303" pitchFamily="18" charset="0"/>
                <a:cs typeface="Calibri"/>
              </a:rPr>
              <a:t> </a:t>
            </a:r>
            <a:r>
              <a:rPr lang="en-US" sz="2000" spc="-5" dirty="0">
                <a:latin typeface="Baskerville Old Face" panose="02020602080505020303" pitchFamily="18" charset="0"/>
                <a:cs typeface="Calibri"/>
              </a:rPr>
              <a:t>of</a:t>
            </a:r>
            <a:r>
              <a:rPr lang="en-US" sz="2000" dirty="0">
                <a:latin typeface="Baskerville Old Face" panose="02020602080505020303" pitchFamily="18" charset="0"/>
                <a:cs typeface="Calibri"/>
              </a:rPr>
              <a:t> </a:t>
            </a:r>
            <a:r>
              <a:rPr lang="en-US" sz="2000" spc="-10" dirty="0">
                <a:latin typeface="Baskerville Old Face" panose="02020602080505020303" pitchFamily="18" charset="0"/>
                <a:cs typeface="Calibri"/>
              </a:rPr>
              <a:t>premium</a:t>
            </a:r>
            <a:r>
              <a:rPr lang="en-US" sz="2000" spc="20" dirty="0">
                <a:latin typeface="Baskerville Old Face" panose="02020602080505020303" pitchFamily="18" charset="0"/>
                <a:cs typeface="Calibri"/>
              </a:rPr>
              <a:t> </a:t>
            </a:r>
            <a:r>
              <a:rPr lang="en-US" sz="2000" spc="-20" dirty="0">
                <a:latin typeface="Baskerville Old Face" panose="02020602080505020303" pitchFamily="18" charset="0"/>
                <a:cs typeface="Calibri"/>
              </a:rPr>
              <a:t>quality.</a:t>
            </a:r>
          </a:p>
          <a:p>
            <a:pPr marL="12700">
              <a:lnSpc>
                <a:spcPct val="100000"/>
              </a:lnSpc>
              <a:spcBef>
                <a:spcPts val="95"/>
              </a:spcBef>
            </a:pPr>
            <a:endParaRPr lang="en-US" sz="2000" spc="-20" dirty="0">
              <a:latin typeface="Baskerville Old Face" panose="02020602080505020303" pitchFamily="18" charset="0"/>
              <a:cs typeface="Calibri"/>
            </a:endParaRPr>
          </a:p>
          <a:p>
            <a:pPr marL="12700">
              <a:lnSpc>
                <a:spcPct val="100000"/>
              </a:lnSpc>
              <a:spcBef>
                <a:spcPts val="95"/>
              </a:spcBef>
            </a:pPr>
            <a:r>
              <a:rPr lang="en-US" sz="2000" spc="-20" dirty="0">
                <a:solidFill>
                  <a:srgbClr val="C00000"/>
                </a:solidFill>
                <a:latin typeface="Baskerville Old Face" panose="02020602080505020303" pitchFamily="18" charset="0"/>
                <a:cs typeface="Calibri"/>
              </a:rPr>
              <a:t>BRANDLINK</a:t>
            </a:r>
            <a:r>
              <a:rPr lang="en-US" sz="2000" spc="-20" dirty="0">
                <a:latin typeface="Baskerville Old Face" panose="02020602080505020303" pitchFamily="18" charset="0"/>
                <a:cs typeface="Calibri"/>
              </a:rPr>
              <a:t>: </a:t>
            </a:r>
            <a:r>
              <a:rPr lang="en-US" sz="2000" spc="-20" dirty="0">
                <a:solidFill>
                  <a:srgbClr val="00B0F0"/>
                </a:solidFill>
                <a:latin typeface="Baskerville Old Face" panose="02020602080505020303" pitchFamily="18" charset="0"/>
                <a:cs typeface="Calibri"/>
              </a:rPr>
              <a:t>https://www.motherdairy.com</a:t>
            </a:r>
            <a:endParaRPr lang="en-US" sz="2000" dirty="0">
              <a:solidFill>
                <a:srgbClr val="00B0F0"/>
              </a:solidFill>
              <a:latin typeface="Baskerville Old Face" panose="02020602080505020303" pitchFamily="18" charset="0"/>
              <a:cs typeface="Calibri"/>
            </a:endParaRPr>
          </a:p>
        </p:txBody>
      </p:sp>
    </p:spTree>
    <p:extLst>
      <p:ext uri="{BB962C8B-B14F-4D97-AF65-F5344CB8AC3E}">
        <p14:creationId xmlns:p14="http://schemas.microsoft.com/office/powerpoint/2010/main" val="9713939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4BAF-2CCB-3482-5292-34767A9DB6BC}"/>
              </a:ext>
            </a:extLst>
          </p:cNvPr>
          <p:cNvSpPr>
            <a:spLocks noGrp="1"/>
          </p:cNvSpPr>
          <p:nvPr>
            <p:ph type="title"/>
          </p:nvPr>
        </p:nvSpPr>
        <p:spPr/>
        <p:txBody>
          <a:bodyPr>
            <a:normAutofit fontScale="90000"/>
          </a:bodyPr>
          <a:lstStyle/>
          <a:p>
            <a:r>
              <a:rPr lang="en-US" spc="-15" dirty="0">
                <a:solidFill>
                  <a:schemeClr val="accent5">
                    <a:lumMod val="60000"/>
                    <a:lumOff val="40000"/>
                  </a:schemeClr>
                </a:solidFill>
                <a:latin typeface="Cooper Black" panose="0208090404030B020404" pitchFamily="18" charset="0"/>
              </a:rPr>
              <a:t>Part</a:t>
            </a:r>
            <a:r>
              <a:rPr lang="en-US" spc="-100" dirty="0">
                <a:solidFill>
                  <a:schemeClr val="accent5">
                    <a:lumMod val="60000"/>
                    <a:lumOff val="40000"/>
                  </a:schemeClr>
                </a:solidFill>
                <a:latin typeface="Cooper Black" panose="0208090404030B020404" pitchFamily="18" charset="0"/>
              </a:rPr>
              <a:t> </a:t>
            </a:r>
            <a:r>
              <a:rPr lang="en-US" spc="5" dirty="0">
                <a:solidFill>
                  <a:schemeClr val="accent5">
                    <a:lumMod val="60000"/>
                    <a:lumOff val="40000"/>
                  </a:schemeClr>
                </a:solidFill>
                <a:latin typeface="Cooper Black" panose="0208090404030B020404" pitchFamily="18" charset="0"/>
              </a:rPr>
              <a:t>1:</a:t>
            </a:r>
            <a:r>
              <a:rPr lang="en-US" spc="-45" dirty="0">
                <a:solidFill>
                  <a:schemeClr val="accent5">
                    <a:lumMod val="60000"/>
                    <a:lumOff val="40000"/>
                  </a:schemeClr>
                </a:solidFill>
                <a:latin typeface="Cooper Black" panose="0208090404030B020404" pitchFamily="18" charset="0"/>
              </a:rPr>
              <a:t> </a:t>
            </a:r>
            <a:r>
              <a:rPr lang="en-US" spc="-10" dirty="0">
                <a:solidFill>
                  <a:schemeClr val="accent5">
                    <a:lumMod val="60000"/>
                    <a:lumOff val="40000"/>
                  </a:schemeClr>
                </a:solidFill>
                <a:latin typeface="Cooper Black" panose="0208090404030B020404" pitchFamily="18" charset="0"/>
              </a:rPr>
              <a:t>Brand</a:t>
            </a:r>
            <a:r>
              <a:rPr lang="en-US" spc="-100" dirty="0">
                <a:solidFill>
                  <a:schemeClr val="accent5">
                    <a:lumMod val="60000"/>
                    <a:lumOff val="40000"/>
                  </a:schemeClr>
                </a:solidFill>
                <a:latin typeface="Cooper Black" panose="0208090404030B020404" pitchFamily="18" charset="0"/>
              </a:rPr>
              <a:t> </a:t>
            </a:r>
            <a:r>
              <a:rPr lang="en-US" spc="-30" dirty="0">
                <a:solidFill>
                  <a:schemeClr val="accent5">
                    <a:lumMod val="60000"/>
                    <a:lumOff val="40000"/>
                  </a:schemeClr>
                </a:solidFill>
                <a:latin typeface="Cooper Black" panose="0208090404030B020404" pitchFamily="18" charset="0"/>
              </a:rPr>
              <a:t>Study,</a:t>
            </a:r>
            <a:r>
              <a:rPr lang="en-US" spc="-70" dirty="0">
                <a:solidFill>
                  <a:schemeClr val="accent5">
                    <a:lumMod val="60000"/>
                    <a:lumOff val="40000"/>
                  </a:schemeClr>
                </a:solidFill>
                <a:latin typeface="Cooper Black" panose="0208090404030B020404" pitchFamily="18" charset="0"/>
              </a:rPr>
              <a:t> </a:t>
            </a:r>
            <a:r>
              <a:rPr lang="en-US" spc="-15" dirty="0">
                <a:solidFill>
                  <a:schemeClr val="accent5">
                    <a:lumMod val="60000"/>
                    <a:lumOff val="40000"/>
                  </a:schemeClr>
                </a:solidFill>
                <a:latin typeface="Cooper Black" panose="0208090404030B020404" pitchFamily="18" charset="0"/>
              </a:rPr>
              <a:t>Competitor</a:t>
            </a:r>
            <a:r>
              <a:rPr lang="en-US" spc="-95" dirty="0">
                <a:solidFill>
                  <a:schemeClr val="accent5">
                    <a:lumMod val="60000"/>
                    <a:lumOff val="40000"/>
                  </a:schemeClr>
                </a:solidFill>
                <a:latin typeface="Cooper Black" panose="0208090404030B020404" pitchFamily="18" charset="0"/>
              </a:rPr>
              <a:t> </a:t>
            </a:r>
            <a:r>
              <a:rPr lang="en-US" spc="-10" dirty="0">
                <a:solidFill>
                  <a:schemeClr val="accent5">
                    <a:lumMod val="60000"/>
                    <a:lumOff val="40000"/>
                  </a:schemeClr>
                </a:solidFill>
                <a:latin typeface="Cooper Black" panose="0208090404030B020404" pitchFamily="18" charset="0"/>
              </a:rPr>
              <a:t>Analysis</a:t>
            </a:r>
            <a:r>
              <a:rPr lang="en-US" spc="-95" dirty="0">
                <a:solidFill>
                  <a:schemeClr val="accent5">
                    <a:lumMod val="60000"/>
                    <a:lumOff val="40000"/>
                  </a:schemeClr>
                </a:solidFill>
                <a:latin typeface="Cooper Black" panose="0208090404030B020404" pitchFamily="18" charset="0"/>
              </a:rPr>
              <a:t> </a:t>
            </a:r>
            <a:r>
              <a:rPr lang="en-US" spc="-10" dirty="0">
                <a:solidFill>
                  <a:schemeClr val="accent5">
                    <a:lumMod val="60000"/>
                    <a:lumOff val="40000"/>
                  </a:schemeClr>
                </a:solidFill>
                <a:latin typeface="Cooper Black" panose="0208090404030B020404" pitchFamily="18" charset="0"/>
              </a:rPr>
              <a:t>&amp; </a:t>
            </a:r>
            <a:r>
              <a:rPr lang="en-US" spc="-15" dirty="0">
                <a:solidFill>
                  <a:schemeClr val="accent5">
                    <a:lumMod val="60000"/>
                    <a:lumOff val="40000"/>
                  </a:schemeClr>
                </a:solidFill>
                <a:latin typeface="Cooper Black" panose="0208090404030B020404" pitchFamily="18" charset="0"/>
              </a:rPr>
              <a:t>Buyer’s</a:t>
            </a:r>
            <a:r>
              <a:rPr lang="en-US" spc="-95" dirty="0">
                <a:solidFill>
                  <a:schemeClr val="accent5">
                    <a:lumMod val="60000"/>
                    <a:lumOff val="40000"/>
                  </a:schemeClr>
                </a:solidFill>
                <a:latin typeface="Cooper Black" panose="0208090404030B020404" pitchFamily="18" charset="0"/>
              </a:rPr>
              <a:t> </a:t>
            </a:r>
            <a:r>
              <a:rPr lang="en-US" spc="-15" dirty="0">
                <a:solidFill>
                  <a:schemeClr val="accent5">
                    <a:lumMod val="60000"/>
                    <a:lumOff val="40000"/>
                  </a:schemeClr>
                </a:solidFill>
                <a:latin typeface="Cooper Black" panose="0208090404030B020404" pitchFamily="18" charset="0"/>
              </a:rPr>
              <a:t>/Audience</a:t>
            </a:r>
            <a:r>
              <a:rPr lang="en-US" spc="-95" dirty="0">
                <a:solidFill>
                  <a:schemeClr val="accent5">
                    <a:lumMod val="60000"/>
                    <a:lumOff val="40000"/>
                  </a:schemeClr>
                </a:solidFill>
                <a:latin typeface="Cooper Black" panose="0208090404030B020404" pitchFamily="18" charset="0"/>
              </a:rPr>
              <a:t> </a:t>
            </a:r>
            <a:r>
              <a:rPr lang="en-US" spc="-15" dirty="0">
                <a:solidFill>
                  <a:schemeClr val="accent5">
                    <a:lumMod val="60000"/>
                    <a:lumOff val="40000"/>
                  </a:schemeClr>
                </a:solidFill>
                <a:latin typeface="Cooper Black" panose="0208090404030B020404" pitchFamily="18" charset="0"/>
              </a:rPr>
              <a:t>Persona</a:t>
            </a:r>
            <a:endParaRPr lang="en-IN" dirty="0">
              <a:solidFill>
                <a:schemeClr val="accent5">
                  <a:lumMod val="60000"/>
                  <a:lumOff val="40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C9CABA5F-3340-BDB0-8F5B-B07BA4291CF1}"/>
              </a:ext>
            </a:extLst>
          </p:cNvPr>
          <p:cNvSpPr>
            <a:spLocks noGrp="1"/>
          </p:cNvSpPr>
          <p:nvPr>
            <p:ph idx="1"/>
          </p:nvPr>
        </p:nvSpPr>
        <p:spPr>
          <a:xfrm>
            <a:off x="677334" y="2160588"/>
            <a:ext cx="8695266" cy="4316412"/>
          </a:xfrm>
        </p:spPr>
        <p:txBody>
          <a:bodyPr>
            <a:normAutofit/>
          </a:bodyPr>
          <a:lstStyle/>
          <a:p>
            <a:pPr marL="12700" indent="0" algn="just">
              <a:lnSpc>
                <a:spcPct val="100000"/>
              </a:lnSpc>
              <a:spcBef>
                <a:spcPts val="865"/>
              </a:spcBef>
              <a:buNone/>
              <a:tabLst>
                <a:tab pos="240665" algn="l"/>
                <a:tab pos="241300" algn="l"/>
              </a:tabLst>
            </a:pPr>
            <a:r>
              <a:rPr lang="en-US" sz="2400" b="1" spc="-15" dirty="0">
                <a:solidFill>
                  <a:schemeClr val="accent1">
                    <a:lumMod val="75000"/>
                  </a:schemeClr>
                </a:solidFill>
                <a:latin typeface="Bookman Old Style" panose="02050604050505020204" pitchFamily="18" charset="0"/>
                <a:cs typeface="Calibri"/>
              </a:rPr>
              <a:t>Buyer’s</a:t>
            </a:r>
            <a:r>
              <a:rPr lang="en-US" sz="2400" b="1" spc="25" dirty="0">
                <a:solidFill>
                  <a:schemeClr val="accent1">
                    <a:lumMod val="75000"/>
                  </a:schemeClr>
                </a:solidFill>
                <a:latin typeface="Bookman Old Style" panose="02050604050505020204" pitchFamily="18" charset="0"/>
                <a:cs typeface="Calibri"/>
              </a:rPr>
              <a:t> </a:t>
            </a:r>
            <a:r>
              <a:rPr lang="en-US" sz="2400" b="1" spc="-15" dirty="0">
                <a:solidFill>
                  <a:schemeClr val="accent1">
                    <a:lumMod val="75000"/>
                  </a:schemeClr>
                </a:solidFill>
                <a:latin typeface="Bookman Old Style" panose="02050604050505020204" pitchFamily="18" charset="0"/>
                <a:cs typeface="Calibri"/>
              </a:rPr>
              <a:t>/Audience</a:t>
            </a:r>
            <a:r>
              <a:rPr lang="en-US" sz="2400" b="1" spc="5" dirty="0">
                <a:solidFill>
                  <a:schemeClr val="accent1">
                    <a:lumMod val="75000"/>
                  </a:schemeClr>
                </a:solidFill>
                <a:latin typeface="Bookman Old Style" panose="02050604050505020204" pitchFamily="18" charset="0"/>
                <a:cs typeface="Calibri"/>
              </a:rPr>
              <a:t> </a:t>
            </a:r>
            <a:r>
              <a:rPr lang="en-US" sz="2400" b="1" spc="-10" dirty="0">
                <a:solidFill>
                  <a:schemeClr val="accent1">
                    <a:lumMod val="75000"/>
                  </a:schemeClr>
                </a:solidFill>
                <a:latin typeface="Bookman Old Style" panose="02050604050505020204" pitchFamily="18" charset="0"/>
                <a:cs typeface="Calibri"/>
              </a:rPr>
              <a:t>Persona</a:t>
            </a:r>
            <a:r>
              <a:rPr lang="en-US" sz="2400" b="1" spc="-10" dirty="0">
                <a:latin typeface="Bookman Old Style" panose="02050604050505020204" pitchFamily="18" charset="0"/>
                <a:cs typeface="Calibri"/>
              </a:rPr>
              <a:t>:</a:t>
            </a:r>
            <a:r>
              <a:rPr lang="en-US" sz="2400" b="1" spc="40" dirty="0">
                <a:latin typeface="Bookman Old Style" panose="02050604050505020204" pitchFamily="18" charset="0"/>
                <a:cs typeface="Calibri"/>
              </a:rPr>
              <a:t> </a:t>
            </a:r>
            <a:r>
              <a:rPr lang="en-US" sz="2000" spc="-10" dirty="0">
                <a:latin typeface="Bookman Old Style" panose="02050604050505020204" pitchFamily="18" charset="0"/>
                <a:cs typeface="Calibri"/>
              </a:rPr>
              <a:t>Amul</a:t>
            </a:r>
            <a:r>
              <a:rPr lang="en-US" sz="2000" spc="30" dirty="0">
                <a:latin typeface="Bookman Old Style" panose="02050604050505020204" pitchFamily="18" charset="0"/>
                <a:cs typeface="Calibri"/>
              </a:rPr>
              <a:t> </a:t>
            </a:r>
            <a:r>
              <a:rPr lang="en-US" sz="2000" spc="-5" dirty="0">
                <a:latin typeface="Bookman Old Style" panose="02050604050505020204" pitchFamily="18" charset="0"/>
                <a:cs typeface="Calibri"/>
              </a:rPr>
              <a:t>has</a:t>
            </a:r>
            <a:r>
              <a:rPr lang="en-US" sz="2000" dirty="0">
                <a:latin typeface="Bookman Old Style" panose="02050604050505020204" pitchFamily="18" charset="0"/>
                <a:cs typeface="Calibri"/>
              </a:rPr>
              <a:t> </a:t>
            </a:r>
            <a:r>
              <a:rPr lang="en-US" sz="2000" spc="-20" dirty="0">
                <a:latin typeface="Bookman Old Style" panose="02050604050505020204" pitchFamily="18" charset="0"/>
                <a:cs typeface="Calibri"/>
              </a:rPr>
              <a:t>emerged</a:t>
            </a:r>
            <a:r>
              <a:rPr lang="en-US" sz="2000" spc="85" dirty="0">
                <a:latin typeface="Bookman Old Style" panose="02050604050505020204" pitchFamily="18" charset="0"/>
                <a:cs typeface="Calibri"/>
              </a:rPr>
              <a:t> </a:t>
            </a:r>
            <a:r>
              <a:rPr lang="en-US" sz="2000" spc="-5" dirty="0">
                <a:latin typeface="Bookman Old Style" panose="02050604050505020204" pitchFamily="18" charset="0"/>
                <a:cs typeface="Calibri"/>
              </a:rPr>
              <a:t>as</a:t>
            </a:r>
            <a:r>
              <a:rPr lang="en-US" sz="2000" spc="20" dirty="0">
                <a:latin typeface="Bookman Old Style" panose="02050604050505020204" pitchFamily="18" charset="0"/>
                <a:cs typeface="Calibri"/>
              </a:rPr>
              <a:t> </a:t>
            </a:r>
            <a:r>
              <a:rPr lang="en-US" sz="2000" spc="-5" dirty="0">
                <a:latin typeface="Bookman Old Style" panose="02050604050505020204" pitchFamily="18" charset="0"/>
                <a:cs typeface="Calibri"/>
              </a:rPr>
              <a:t>the No.1</a:t>
            </a:r>
            <a:r>
              <a:rPr lang="en-US" sz="2000" spc="-20" dirty="0">
                <a:latin typeface="Bookman Old Style" panose="02050604050505020204" pitchFamily="18" charset="0"/>
                <a:cs typeface="Calibri"/>
              </a:rPr>
              <a:t> </a:t>
            </a:r>
            <a:r>
              <a:rPr lang="en-US" sz="2000" spc="-5" dirty="0">
                <a:latin typeface="Bookman Old Style" panose="02050604050505020204" pitchFamily="18" charset="0"/>
                <a:cs typeface="Calibri"/>
              </a:rPr>
              <a:t>dairy</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brand</a:t>
            </a:r>
            <a:r>
              <a:rPr lang="en-US" sz="2000" spc="15" dirty="0">
                <a:latin typeface="Bookman Old Style" panose="02050604050505020204" pitchFamily="18" charset="0"/>
                <a:cs typeface="Calibri"/>
              </a:rPr>
              <a:t> </a:t>
            </a:r>
            <a:r>
              <a:rPr lang="en-US" sz="2000" spc="-5" dirty="0">
                <a:latin typeface="Bookman Old Style" panose="02050604050505020204" pitchFamily="18" charset="0"/>
                <a:cs typeface="Calibri"/>
              </a:rPr>
              <a:t>in India.</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Having</a:t>
            </a:r>
            <a:r>
              <a:rPr lang="en-US" sz="2000" dirty="0">
                <a:latin typeface="Bookman Old Style" panose="02050604050505020204" pitchFamily="18" charset="0"/>
                <a:cs typeface="Calibri"/>
              </a:rPr>
              <a:t> </a:t>
            </a:r>
            <a:r>
              <a:rPr lang="en-US" sz="2000" spc="-5" dirty="0">
                <a:latin typeface="Bookman Old Style" panose="02050604050505020204" pitchFamily="18" charset="0"/>
                <a:cs typeface="Calibri"/>
              </a:rPr>
              <a:t>an</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animal </a:t>
            </a:r>
            <a:r>
              <a:rPr lang="en-US" sz="2000" spc="-10" dirty="0">
                <a:latin typeface="Bookman Old Style" panose="02050604050505020204" pitchFamily="18" charset="0"/>
                <a:cs typeface="Calibri"/>
              </a:rPr>
              <a:t>sales</a:t>
            </a:r>
            <a:r>
              <a:rPr lang="en-US" sz="2000" spc="60" dirty="0">
                <a:latin typeface="Bookman Old Style" panose="02050604050505020204" pitchFamily="18" charset="0"/>
                <a:cs typeface="Calibri"/>
              </a:rPr>
              <a:t> </a:t>
            </a:r>
            <a:r>
              <a:rPr lang="en-US" sz="2000" spc="-10" dirty="0">
                <a:latin typeface="Bookman Old Style" panose="02050604050505020204" pitchFamily="18" charset="0"/>
                <a:cs typeface="Calibri"/>
              </a:rPr>
              <a:t>turnover</a:t>
            </a:r>
            <a:r>
              <a:rPr lang="en-US" sz="2000" spc="5" dirty="0">
                <a:latin typeface="Bookman Old Style" panose="02050604050505020204" pitchFamily="18" charset="0"/>
                <a:cs typeface="Calibri"/>
              </a:rPr>
              <a:t> </a:t>
            </a:r>
            <a:r>
              <a:rPr lang="en-US" sz="2000" dirty="0">
                <a:latin typeface="Bookman Old Style" panose="02050604050505020204" pitchFamily="18" charset="0"/>
                <a:cs typeface="Calibri"/>
              </a:rPr>
              <a:t>of</a:t>
            </a:r>
            <a:r>
              <a:rPr lang="en-US" sz="2000" spc="-5" dirty="0">
                <a:latin typeface="Bookman Old Style" panose="02050604050505020204" pitchFamily="18" charset="0"/>
                <a:cs typeface="Calibri"/>
              </a:rPr>
              <a:t> </a:t>
            </a:r>
            <a:r>
              <a:rPr lang="en-US" sz="2000" spc="-10" dirty="0">
                <a:latin typeface="Bookman Old Style" panose="02050604050505020204" pitchFamily="18" charset="0"/>
                <a:cs typeface="Calibri"/>
              </a:rPr>
              <a:t>Rs18,150</a:t>
            </a:r>
            <a:r>
              <a:rPr lang="en-US" sz="2000" spc="50" dirty="0">
                <a:latin typeface="Bookman Old Style" panose="02050604050505020204" pitchFamily="18" charset="0"/>
                <a:cs typeface="Calibri"/>
              </a:rPr>
              <a:t> </a:t>
            </a:r>
            <a:r>
              <a:rPr lang="en-US" sz="2000" spc="-15" dirty="0">
                <a:latin typeface="Bookman Old Style" panose="02050604050505020204" pitchFamily="18" charset="0"/>
                <a:cs typeface="Calibri"/>
              </a:rPr>
              <a:t>crore.</a:t>
            </a:r>
            <a:r>
              <a:rPr lang="en-US" sz="2000" spc="5" dirty="0">
                <a:latin typeface="Bookman Old Style" panose="02050604050505020204" pitchFamily="18" charset="0"/>
                <a:cs typeface="Calibri"/>
              </a:rPr>
              <a:t> </a:t>
            </a:r>
            <a:r>
              <a:rPr lang="en-US" sz="2000" spc="-5" dirty="0">
                <a:latin typeface="Bookman Old Style" panose="02050604050505020204" pitchFamily="18" charset="0"/>
                <a:cs typeface="Calibri"/>
              </a:rPr>
              <a:t>Its</a:t>
            </a:r>
            <a:r>
              <a:rPr lang="en-US" sz="2000" spc="20" dirty="0">
                <a:latin typeface="Bookman Old Style" panose="02050604050505020204" pitchFamily="18" charset="0"/>
                <a:cs typeface="Calibri"/>
              </a:rPr>
              <a:t> </a:t>
            </a:r>
            <a:r>
              <a:rPr lang="en-US" sz="2000" spc="-20" dirty="0">
                <a:latin typeface="Bookman Old Style" panose="02050604050505020204" pitchFamily="18" charset="0"/>
                <a:cs typeface="Calibri"/>
              </a:rPr>
              <a:t>strategy</a:t>
            </a:r>
            <a:r>
              <a:rPr lang="en-US" sz="2000" spc="60" dirty="0">
                <a:latin typeface="Bookman Old Style" panose="02050604050505020204" pitchFamily="18" charset="0"/>
                <a:cs typeface="Calibri"/>
              </a:rPr>
              <a:t> </a:t>
            </a:r>
            <a:r>
              <a:rPr lang="en-US" sz="2000" spc="-5" dirty="0">
                <a:latin typeface="Bookman Old Style" panose="02050604050505020204" pitchFamily="18" charset="0"/>
                <a:cs typeface="Calibri"/>
              </a:rPr>
              <a:t>of</a:t>
            </a:r>
            <a:r>
              <a:rPr lang="en-US" sz="2000" dirty="0">
                <a:latin typeface="Bookman Old Style" panose="02050604050505020204" pitchFamily="18" charset="0"/>
                <a:cs typeface="Calibri"/>
              </a:rPr>
              <a:t> </a:t>
            </a:r>
            <a:r>
              <a:rPr lang="en-US" sz="2000" spc="-15" dirty="0">
                <a:latin typeface="Bookman Old Style" panose="02050604050505020204" pitchFamily="18" charset="0"/>
                <a:cs typeface="Calibri"/>
              </a:rPr>
              <a:t>growth</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is</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driven</a:t>
            </a:r>
            <a:r>
              <a:rPr lang="en-US" sz="2000" spc="30" dirty="0">
                <a:latin typeface="Bookman Old Style" panose="02050604050505020204" pitchFamily="18" charset="0"/>
                <a:cs typeface="Calibri"/>
              </a:rPr>
              <a:t> </a:t>
            </a:r>
            <a:r>
              <a:rPr lang="en-US" sz="2000" spc="-5" dirty="0">
                <a:latin typeface="Bookman Old Style" panose="02050604050505020204" pitchFamily="18" charset="0"/>
                <a:cs typeface="Calibri"/>
              </a:rPr>
              <a:t>by </a:t>
            </a:r>
            <a:r>
              <a:rPr lang="en-US" sz="2000" spc="-434" dirty="0">
                <a:latin typeface="Bookman Old Style" panose="02050604050505020204" pitchFamily="18" charset="0"/>
                <a:cs typeface="Calibri"/>
              </a:rPr>
              <a:t> </a:t>
            </a:r>
            <a:r>
              <a:rPr lang="en-US" sz="2000" spc="-10" dirty="0">
                <a:latin typeface="Bookman Old Style" panose="02050604050505020204" pitchFamily="18" charset="0"/>
                <a:cs typeface="Calibri"/>
              </a:rPr>
              <a:t>expansion,</a:t>
            </a:r>
            <a:r>
              <a:rPr lang="en-US" sz="2000" spc="35" dirty="0">
                <a:latin typeface="Bookman Old Style" panose="02050604050505020204" pitchFamily="18" charset="0"/>
                <a:cs typeface="Calibri"/>
              </a:rPr>
              <a:t> </a:t>
            </a:r>
            <a:r>
              <a:rPr lang="en-US" sz="2000" spc="-10" dirty="0">
                <a:latin typeface="Bookman Old Style" panose="02050604050505020204" pitchFamily="18" charset="0"/>
                <a:cs typeface="Calibri"/>
              </a:rPr>
              <a:t>innovation</a:t>
            </a:r>
            <a:r>
              <a:rPr lang="en-US" sz="2000" spc="40" dirty="0">
                <a:latin typeface="Bookman Old Style" panose="02050604050505020204" pitchFamily="18" charset="0"/>
                <a:cs typeface="Calibri"/>
              </a:rPr>
              <a:t> </a:t>
            </a:r>
            <a:r>
              <a:rPr lang="en-US" sz="2000" dirty="0">
                <a:latin typeface="Bookman Old Style" panose="02050604050505020204" pitchFamily="18" charset="0"/>
                <a:cs typeface="Calibri"/>
              </a:rPr>
              <a:t>and</a:t>
            </a:r>
            <a:r>
              <a:rPr lang="en-US" sz="2000" spc="20" dirty="0">
                <a:latin typeface="Bookman Old Style" panose="02050604050505020204" pitchFamily="18" charset="0"/>
                <a:cs typeface="Calibri"/>
              </a:rPr>
              <a:t> </a:t>
            </a:r>
            <a:r>
              <a:rPr lang="en-US" sz="2000" spc="-15" dirty="0">
                <a:latin typeface="Bookman Old Style" panose="02050604050505020204" pitchFamily="18" charset="0"/>
                <a:cs typeface="Calibri"/>
              </a:rPr>
              <a:t>correct</a:t>
            </a:r>
            <a:r>
              <a:rPr lang="en-US" sz="2000" spc="85" dirty="0">
                <a:latin typeface="Bookman Old Style" panose="02050604050505020204" pitchFamily="18" charset="0"/>
                <a:cs typeface="Calibri"/>
              </a:rPr>
              <a:t> </a:t>
            </a:r>
            <a:r>
              <a:rPr lang="en-US" sz="2000" spc="-5" dirty="0">
                <a:latin typeface="Bookman Old Style" panose="02050604050505020204" pitchFamily="18" charset="0"/>
                <a:cs typeface="Calibri"/>
              </a:rPr>
              <a:t>positioning</a:t>
            </a:r>
            <a:r>
              <a:rPr lang="en-US" sz="2000" spc="30" dirty="0">
                <a:latin typeface="Bookman Old Style" panose="02050604050505020204" pitchFamily="18" charset="0"/>
                <a:cs typeface="Calibri"/>
              </a:rPr>
              <a:t> </a:t>
            </a:r>
            <a:r>
              <a:rPr lang="en-US" sz="2000" spc="-5" dirty="0">
                <a:latin typeface="Bookman Old Style" panose="02050604050505020204" pitchFamily="18" charset="0"/>
                <a:cs typeface="Calibri"/>
              </a:rPr>
              <a:t>of</a:t>
            </a:r>
            <a:r>
              <a:rPr lang="en-US" sz="2000" spc="20" dirty="0">
                <a:latin typeface="Bookman Old Style" panose="02050604050505020204" pitchFamily="18" charset="0"/>
                <a:cs typeface="Calibri"/>
              </a:rPr>
              <a:t> </a:t>
            </a:r>
            <a:r>
              <a:rPr lang="en-US" sz="2000" spc="-15" dirty="0">
                <a:latin typeface="Bookman Old Style" panose="02050604050505020204" pitchFamily="18" charset="0"/>
                <a:cs typeface="Calibri"/>
              </a:rPr>
              <a:t>late,</a:t>
            </a:r>
            <a:r>
              <a:rPr lang="en-US" sz="2000" spc="65" dirty="0">
                <a:latin typeface="Bookman Old Style" panose="02050604050505020204" pitchFamily="18" charset="0"/>
                <a:cs typeface="Calibri"/>
              </a:rPr>
              <a:t> </a:t>
            </a:r>
            <a:r>
              <a:rPr lang="en-US" sz="2000" spc="-5" dirty="0">
                <a:latin typeface="Bookman Old Style" panose="02050604050505020204" pitchFamily="18" charset="0"/>
                <a:cs typeface="Calibri"/>
              </a:rPr>
              <a:t>the</a:t>
            </a:r>
            <a:r>
              <a:rPr lang="en-US" sz="2000" spc="25" dirty="0">
                <a:latin typeface="Bookman Old Style" panose="02050604050505020204" pitchFamily="18" charset="0"/>
                <a:cs typeface="Calibri"/>
              </a:rPr>
              <a:t> </a:t>
            </a:r>
            <a:r>
              <a:rPr lang="en-US" sz="2000" spc="-10" dirty="0">
                <a:latin typeface="Bookman Old Style" panose="02050604050505020204" pitchFamily="18" charset="0"/>
                <a:cs typeface="Calibri"/>
              </a:rPr>
              <a:t>brand </a:t>
            </a:r>
            <a:r>
              <a:rPr lang="en-US" sz="2000" spc="-5" dirty="0">
                <a:latin typeface="Bookman Old Style" panose="02050604050505020204" pitchFamily="18" charset="0"/>
                <a:cs typeface="Calibri"/>
              </a:rPr>
              <a:t> has </a:t>
            </a:r>
            <a:r>
              <a:rPr lang="en-US" sz="2000" spc="-10" dirty="0">
                <a:latin typeface="Bookman Old Style" panose="02050604050505020204" pitchFamily="18" charset="0"/>
                <a:cs typeface="Calibri"/>
              </a:rPr>
              <a:t>been</a:t>
            </a:r>
            <a:r>
              <a:rPr lang="en-US" sz="2000" spc="30" dirty="0">
                <a:latin typeface="Bookman Old Style" panose="02050604050505020204" pitchFamily="18" charset="0"/>
                <a:cs typeface="Calibri"/>
              </a:rPr>
              <a:t> </a:t>
            </a:r>
            <a:r>
              <a:rPr lang="en-US" sz="2000" spc="-20" dirty="0">
                <a:latin typeface="Bookman Old Style" panose="02050604050505020204" pitchFamily="18" charset="0"/>
                <a:cs typeface="Calibri"/>
              </a:rPr>
              <a:t>target</a:t>
            </a:r>
            <a:r>
              <a:rPr lang="en-US" sz="2000" spc="35" dirty="0">
                <a:latin typeface="Bookman Old Style" panose="02050604050505020204" pitchFamily="18" charset="0"/>
                <a:cs typeface="Calibri"/>
              </a:rPr>
              <a:t> </a:t>
            </a:r>
            <a:r>
              <a:rPr lang="en-US" sz="2000" spc="-5" dirty="0">
                <a:latin typeface="Bookman Old Style" panose="02050604050505020204" pitchFamily="18" charset="0"/>
                <a:cs typeface="Calibri"/>
              </a:rPr>
              <a:t>the</a:t>
            </a:r>
            <a:r>
              <a:rPr lang="en-US" sz="2000" spc="-10" dirty="0">
                <a:latin typeface="Bookman Old Style" panose="02050604050505020204" pitchFamily="18" charset="0"/>
                <a:cs typeface="Calibri"/>
              </a:rPr>
              <a:t> younger</a:t>
            </a:r>
            <a:r>
              <a:rPr lang="en-US" sz="2000" spc="5" dirty="0">
                <a:latin typeface="Bookman Old Style" panose="02050604050505020204" pitchFamily="18" charset="0"/>
                <a:cs typeface="Calibri"/>
              </a:rPr>
              <a:t> </a:t>
            </a:r>
            <a:r>
              <a:rPr lang="en-US" sz="2000" spc="-10" dirty="0">
                <a:latin typeface="Bookman Old Style" panose="02050604050505020204" pitchFamily="18" charset="0"/>
                <a:cs typeface="Calibri"/>
              </a:rPr>
              <a:t>demographic</a:t>
            </a:r>
            <a:r>
              <a:rPr lang="en-US" sz="2000" spc="20" dirty="0">
                <a:latin typeface="Bookman Old Style" panose="02050604050505020204" pitchFamily="18" charset="0"/>
                <a:cs typeface="Calibri"/>
              </a:rPr>
              <a:t> </a:t>
            </a:r>
            <a:r>
              <a:rPr lang="en-US" sz="2000" spc="-5" dirty="0">
                <a:latin typeface="Bookman Old Style" panose="02050604050505020204" pitchFamily="18" charset="0"/>
                <a:cs typeface="Calibri"/>
              </a:rPr>
              <a:t>of</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the</a:t>
            </a:r>
            <a:r>
              <a:rPr lang="en-US" sz="2000" spc="-10" dirty="0">
                <a:latin typeface="Bookman Old Style" panose="02050604050505020204" pitchFamily="18" charset="0"/>
                <a:cs typeface="Calibri"/>
              </a:rPr>
              <a:t> </a:t>
            </a:r>
            <a:r>
              <a:rPr lang="en-US" sz="2000" spc="-25" dirty="0">
                <a:latin typeface="Bookman Old Style" panose="02050604050505020204" pitchFamily="18" charset="0"/>
                <a:cs typeface="Calibri"/>
              </a:rPr>
              <a:t>country.</a:t>
            </a:r>
            <a:r>
              <a:rPr lang="en-US" sz="2000" spc="30" dirty="0">
                <a:latin typeface="Bookman Old Style" panose="02050604050505020204" pitchFamily="18" charset="0"/>
                <a:cs typeface="Calibri"/>
              </a:rPr>
              <a:t> </a:t>
            </a:r>
            <a:r>
              <a:rPr lang="en-US" sz="2000" spc="-10" dirty="0">
                <a:latin typeface="Bookman Old Style" panose="02050604050505020204" pitchFamily="18" charset="0"/>
                <a:cs typeface="Calibri"/>
              </a:rPr>
              <a:t>What</a:t>
            </a:r>
            <a:r>
              <a:rPr lang="en-US" sz="2000" spc="5" dirty="0">
                <a:latin typeface="Bookman Old Style" panose="02050604050505020204" pitchFamily="18" charset="0"/>
                <a:cs typeface="Calibri"/>
              </a:rPr>
              <a:t> </a:t>
            </a:r>
            <a:r>
              <a:rPr lang="en-US" sz="2000" spc="-5" dirty="0">
                <a:latin typeface="Bookman Old Style" panose="02050604050505020204" pitchFamily="18" charset="0"/>
                <a:cs typeface="Calibri"/>
              </a:rPr>
              <a:t>is </a:t>
            </a:r>
            <a:r>
              <a:rPr lang="en-US" sz="2000" dirty="0">
                <a:latin typeface="Bookman Old Style" panose="02050604050505020204" pitchFamily="18" charset="0"/>
                <a:cs typeface="Calibri"/>
              </a:rPr>
              <a:t> </a:t>
            </a:r>
            <a:r>
              <a:rPr lang="en-US" sz="2000" spc="-5" dirty="0">
                <a:latin typeface="Bookman Old Style" panose="02050604050505020204" pitchFamily="18" charset="0"/>
                <a:cs typeface="Calibri"/>
              </a:rPr>
              <a:t>also</a:t>
            </a:r>
            <a:r>
              <a:rPr lang="en-US" sz="2000" spc="25" dirty="0">
                <a:latin typeface="Bookman Old Style" panose="02050604050505020204" pitchFamily="18" charset="0"/>
                <a:cs typeface="Calibri"/>
              </a:rPr>
              <a:t> </a:t>
            </a:r>
            <a:r>
              <a:rPr lang="en-US" sz="2000" spc="-15" dirty="0">
                <a:latin typeface="Bookman Old Style" panose="02050604050505020204" pitchFamily="18" charset="0"/>
                <a:cs typeface="Calibri"/>
              </a:rPr>
              <a:t>noteworthy</a:t>
            </a:r>
            <a:r>
              <a:rPr lang="en-US" sz="2000" spc="5" dirty="0">
                <a:latin typeface="Bookman Old Style" panose="02050604050505020204" pitchFamily="18" charset="0"/>
                <a:cs typeface="Calibri"/>
              </a:rPr>
              <a:t> </a:t>
            </a:r>
            <a:r>
              <a:rPr lang="en-US" sz="2000" spc="-5" dirty="0">
                <a:latin typeface="Bookman Old Style" panose="02050604050505020204" pitchFamily="18" charset="0"/>
                <a:cs typeface="Calibri"/>
              </a:rPr>
              <a:t>is</a:t>
            </a:r>
            <a:r>
              <a:rPr lang="en-US" sz="2000" spc="15" dirty="0">
                <a:latin typeface="Bookman Old Style" panose="02050604050505020204" pitchFamily="18" charset="0"/>
                <a:cs typeface="Calibri"/>
              </a:rPr>
              <a:t> </a:t>
            </a:r>
            <a:r>
              <a:rPr lang="en-US" sz="2000" spc="-5" dirty="0">
                <a:latin typeface="Bookman Old Style" panose="02050604050505020204" pitchFamily="18" charset="0"/>
                <a:cs typeface="Calibri"/>
              </a:rPr>
              <a:t>how</a:t>
            </a:r>
            <a:r>
              <a:rPr lang="en-US" sz="2000" spc="-25" dirty="0">
                <a:latin typeface="Bookman Old Style" panose="02050604050505020204" pitchFamily="18" charset="0"/>
                <a:cs typeface="Calibri"/>
              </a:rPr>
              <a:t> </a:t>
            </a:r>
            <a:r>
              <a:rPr lang="en-US" sz="2000" dirty="0">
                <a:latin typeface="Bookman Old Style" panose="02050604050505020204" pitchFamily="18" charset="0"/>
                <a:cs typeface="Calibri"/>
              </a:rPr>
              <a:t>the</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brand</a:t>
            </a:r>
            <a:r>
              <a:rPr lang="en-US" sz="2000" dirty="0">
                <a:latin typeface="Bookman Old Style" panose="02050604050505020204" pitchFamily="18" charset="0"/>
                <a:cs typeface="Calibri"/>
              </a:rPr>
              <a:t> has</a:t>
            </a:r>
            <a:r>
              <a:rPr lang="en-US" sz="2000" spc="-10" dirty="0">
                <a:latin typeface="Bookman Old Style" panose="02050604050505020204" pitchFamily="18" charset="0"/>
                <a:cs typeface="Calibri"/>
              </a:rPr>
              <a:t> been</a:t>
            </a:r>
            <a:r>
              <a:rPr lang="en-US" sz="2000" spc="35" dirty="0">
                <a:latin typeface="Bookman Old Style" panose="02050604050505020204" pitchFamily="18" charset="0"/>
                <a:cs typeface="Calibri"/>
              </a:rPr>
              <a:t> </a:t>
            </a:r>
            <a:r>
              <a:rPr lang="en-US" sz="2000" spc="-10" dirty="0">
                <a:latin typeface="Bookman Old Style" panose="02050604050505020204" pitchFamily="18" charset="0"/>
                <a:cs typeface="Calibri"/>
              </a:rPr>
              <a:t>reaching</a:t>
            </a:r>
            <a:r>
              <a:rPr lang="en-US" sz="2000" spc="20" dirty="0">
                <a:latin typeface="Bookman Old Style" panose="02050604050505020204" pitchFamily="18" charset="0"/>
                <a:cs typeface="Calibri"/>
              </a:rPr>
              <a:t> </a:t>
            </a:r>
            <a:r>
              <a:rPr lang="en-US" sz="2000" spc="-5" dirty="0">
                <a:latin typeface="Bookman Old Style" panose="02050604050505020204" pitchFamily="18" charset="0"/>
                <a:cs typeface="Calibri"/>
              </a:rPr>
              <a:t>out</a:t>
            </a:r>
            <a:r>
              <a:rPr lang="en-US" sz="2000" spc="-20" dirty="0">
                <a:latin typeface="Bookman Old Style" panose="02050604050505020204" pitchFamily="18" charset="0"/>
                <a:cs typeface="Calibri"/>
              </a:rPr>
              <a:t> </a:t>
            </a:r>
            <a:r>
              <a:rPr lang="en-US" sz="2000" spc="-15" dirty="0">
                <a:latin typeface="Bookman Old Style" panose="02050604050505020204" pitchFamily="18" charset="0"/>
                <a:cs typeface="Calibri"/>
              </a:rPr>
              <a:t>to</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people </a:t>
            </a:r>
            <a:r>
              <a:rPr lang="en-US" sz="2000" dirty="0">
                <a:latin typeface="Bookman Old Style" panose="02050604050505020204" pitchFamily="18" charset="0"/>
                <a:cs typeface="Calibri"/>
              </a:rPr>
              <a:t> </a:t>
            </a:r>
            <a:r>
              <a:rPr lang="en-US" sz="2000" spc="-5" dirty="0">
                <a:latin typeface="Bookman Old Style" panose="02050604050505020204" pitchFamily="18" charset="0"/>
                <a:cs typeface="Calibri"/>
              </a:rPr>
              <a:t>in</a:t>
            </a:r>
            <a:r>
              <a:rPr lang="en-US" sz="2000" spc="5" dirty="0">
                <a:latin typeface="Bookman Old Style" panose="02050604050505020204" pitchFamily="18" charset="0"/>
                <a:cs typeface="Calibri"/>
              </a:rPr>
              <a:t> </a:t>
            </a:r>
            <a:r>
              <a:rPr lang="en-US" sz="2000" spc="-5" dirty="0">
                <a:latin typeface="Bookman Old Style" panose="02050604050505020204" pitchFamily="18" charset="0"/>
                <a:cs typeface="Calibri"/>
              </a:rPr>
              <a:t>the </a:t>
            </a:r>
            <a:r>
              <a:rPr lang="en-US" sz="2000" spc="-20" dirty="0">
                <a:latin typeface="Bookman Old Style" panose="02050604050505020204" pitchFamily="18" charset="0"/>
                <a:cs typeface="Calibri"/>
              </a:rPr>
              <a:t>remotest</a:t>
            </a:r>
            <a:r>
              <a:rPr lang="en-US" sz="2000" spc="75" dirty="0">
                <a:latin typeface="Bookman Old Style" panose="02050604050505020204" pitchFamily="18" charset="0"/>
                <a:cs typeface="Calibri"/>
              </a:rPr>
              <a:t> </a:t>
            </a:r>
            <a:r>
              <a:rPr lang="en-US" sz="2000" spc="-5" dirty="0">
                <a:latin typeface="Bookman Old Style" panose="02050604050505020204" pitchFamily="18" charset="0"/>
                <a:cs typeface="Calibri"/>
              </a:rPr>
              <a:t>parts</a:t>
            </a:r>
            <a:r>
              <a:rPr lang="en-US" sz="2000" spc="25" dirty="0">
                <a:latin typeface="Bookman Old Style" panose="02050604050505020204" pitchFamily="18" charset="0"/>
                <a:cs typeface="Calibri"/>
              </a:rPr>
              <a:t> </a:t>
            </a:r>
            <a:r>
              <a:rPr lang="en-US" sz="2000" spc="-5" dirty="0">
                <a:latin typeface="Bookman Old Style" panose="02050604050505020204" pitchFamily="18" charset="0"/>
                <a:cs typeface="Calibri"/>
              </a:rPr>
              <a:t>of</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the</a:t>
            </a:r>
            <a:r>
              <a:rPr lang="en-US" sz="2000" spc="-10" dirty="0">
                <a:latin typeface="Bookman Old Style" panose="02050604050505020204" pitchFamily="18" charset="0"/>
                <a:cs typeface="Calibri"/>
              </a:rPr>
              <a:t> country</a:t>
            </a:r>
            <a:r>
              <a:rPr lang="en-US" sz="2000" spc="15" dirty="0">
                <a:latin typeface="Bookman Old Style" panose="02050604050505020204" pitchFamily="18" charset="0"/>
                <a:cs typeface="Calibri"/>
              </a:rPr>
              <a:t> </a:t>
            </a:r>
            <a:r>
              <a:rPr lang="en-US" sz="2000" dirty="0">
                <a:latin typeface="Bookman Old Style" panose="02050604050505020204" pitchFamily="18" charset="0"/>
                <a:cs typeface="Calibri"/>
              </a:rPr>
              <a:t>and</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connecting</a:t>
            </a:r>
            <a:r>
              <a:rPr lang="en-US" sz="2000" spc="30" dirty="0">
                <a:latin typeface="Bookman Old Style" panose="02050604050505020204" pitchFamily="18" charset="0"/>
                <a:cs typeface="Calibri"/>
              </a:rPr>
              <a:t> </a:t>
            </a:r>
            <a:r>
              <a:rPr lang="en-US" sz="2000" spc="-10" dirty="0">
                <a:latin typeface="Bookman Old Style" panose="02050604050505020204" pitchFamily="18" charset="0"/>
                <a:cs typeface="Calibri"/>
              </a:rPr>
              <a:t>with</a:t>
            </a:r>
            <a:r>
              <a:rPr lang="en-US" sz="2000" spc="40" dirty="0">
                <a:latin typeface="Bookman Old Style" panose="02050604050505020204" pitchFamily="18" charset="0"/>
                <a:cs typeface="Calibri"/>
              </a:rPr>
              <a:t> </a:t>
            </a:r>
            <a:r>
              <a:rPr lang="en-US" sz="2000" spc="-5" dirty="0">
                <a:latin typeface="Bookman Old Style" panose="02050604050505020204" pitchFamily="18" charset="0"/>
                <a:cs typeface="Calibri"/>
              </a:rPr>
              <a:t>them through</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various</a:t>
            </a:r>
            <a:r>
              <a:rPr lang="en-US" sz="2000" spc="15" dirty="0">
                <a:latin typeface="Bookman Old Style" panose="02050604050505020204" pitchFamily="18" charset="0"/>
                <a:cs typeface="Calibri"/>
              </a:rPr>
              <a:t> </a:t>
            </a:r>
            <a:r>
              <a:rPr lang="en-US" sz="2000" spc="-10" dirty="0">
                <a:latin typeface="Bookman Old Style" panose="02050604050505020204" pitchFamily="18" charset="0"/>
                <a:cs typeface="Calibri"/>
              </a:rPr>
              <a:t>media.</a:t>
            </a:r>
            <a:r>
              <a:rPr lang="en-US" sz="2000" spc="35" dirty="0">
                <a:latin typeface="Bookman Old Style" panose="02050604050505020204" pitchFamily="18" charset="0"/>
                <a:cs typeface="Calibri"/>
              </a:rPr>
              <a:t> </a:t>
            </a:r>
            <a:r>
              <a:rPr lang="en-US" sz="2000" spc="-10" dirty="0">
                <a:latin typeface="Bookman Old Style" panose="02050604050505020204" pitchFamily="18" charset="0"/>
                <a:cs typeface="Calibri"/>
              </a:rPr>
              <a:t>Ankur</a:t>
            </a:r>
            <a:r>
              <a:rPr lang="en-US" sz="2000" spc="5" dirty="0">
                <a:latin typeface="Bookman Old Style" panose="02050604050505020204" pitchFamily="18" charset="0"/>
                <a:cs typeface="Calibri"/>
              </a:rPr>
              <a:t> </a:t>
            </a:r>
            <a:r>
              <a:rPr lang="en-US" sz="2000" spc="-15" dirty="0">
                <a:latin typeface="Bookman Old Style" panose="02050604050505020204" pitchFamily="18" charset="0"/>
                <a:cs typeface="Calibri"/>
              </a:rPr>
              <a:t>Gaurav</a:t>
            </a:r>
            <a:r>
              <a:rPr lang="en-US" sz="2000" spc="-10" dirty="0">
                <a:latin typeface="Bookman Old Style" panose="02050604050505020204" pitchFamily="18" charset="0"/>
                <a:cs typeface="Calibri"/>
              </a:rPr>
              <a:t> </a:t>
            </a:r>
            <a:r>
              <a:rPr lang="en-US" sz="2000" spc="-20" dirty="0">
                <a:latin typeface="Bookman Old Style" panose="02050604050505020204" pitchFamily="18" charset="0"/>
                <a:cs typeface="Calibri"/>
              </a:rPr>
              <a:t>spoke</a:t>
            </a:r>
            <a:r>
              <a:rPr lang="en-US" sz="2000" spc="20" dirty="0">
                <a:latin typeface="Bookman Old Style" panose="02050604050505020204" pitchFamily="18" charset="0"/>
                <a:cs typeface="Calibri"/>
              </a:rPr>
              <a:t> </a:t>
            </a:r>
            <a:r>
              <a:rPr lang="en-US" sz="2000" spc="-15" dirty="0">
                <a:latin typeface="Bookman Old Style" panose="02050604050505020204" pitchFamily="18" charset="0"/>
                <a:cs typeface="Calibri"/>
              </a:rPr>
              <a:t>to</a:t>
            </a:r>
            <a:r>
              <a:rPr lang="en-US" sz="2000" spc="10" dirty="0">
                <a:latin typeface="Bookman Old Style" panose="02050604050505020204" pitchFamily="18" charset="0"/>
                <a:cs typeface="Calibri"/>
              </a:rPr>
              <a:t> </a:t>
            </a:r>
            <a:r>
              <a:rPr lang="en-US" sz="2000" spc="-5" dirty="0">
                <a:latin typeface="Bookman Old Style" panose="02050604050505020204" pitchFamily="18" charset="0"/>
                <a:cs typeface="Calibri"/>
              </a:rPr>
              <a:t>R</a:t>
            </a:r>
            <a:r>
              <a:rPr lang="en-US" sz="2000" dirty="0">
                <a:latin typeface="Bookman Old Style" panose="02050604050505020204" pitchFamily="18" charset="0"/>
                <a:cs typeface="Calibri"/>
              </a:rPr>
              <a:t> </a:t>
            </a:r>
            <a:r>
              <a:rPr lang="en-US" sz="2000" spc="-5" dirty="0">
                <a:latin typeface="Bookman Old Style" panose="02050604050505020204" pitchFamily="18" charset="0"/>
                <a:cs typeface="Calibri"/>
              </a:rPr>
              <a:t>S</a:t>
            </a:r>
            <a:r>
              <a:rPr lang="en-US" sz="2000" spc="25" dirty="0">
                <a:latin typeface="Bookman Old Style" panose="02050604050505020204" pitchFamily="18" charset="0"/>
                <a:cs typeface="Calibri"/>
              </a:rPr>
              <a:t> </a:t>
            </a:r>
            <a:r>
              <a:rPr lang="en-US" sz="2000" spc="-5" dirty="0">
                <a:latin typeface="Bookman Old Style" panose="02050604050505020204" pitchFamily="18" charset="0"/>
                <a:cs typeface="Calibri"/>
              </a:rPr>
              <a:t>Sodhi.</a:t>
            </a:r>
            <a:r>
              <a:rPr lang="en-US" sz="2000" spc="-15" dirty="0">
                <a:latin typeface="Bookman Old Style" panose="02050604050505020204" pitchFamily="18" charset="0"/>
                <a:cs typeface="Calibri"/>
              </a:rPr>
              <a:t> </a:t>
            </a:r>
            <a:r>
              <a:rPr lang="en-US" sz="2000" spc="-5" dirty="0">
                <a:latin typeface="Bookman Old Style" panose="02050604050505020204" pitchFamily="18" charset="0"/>
                <a:cs typeface="Calibri"/>
              </a:rPr>
              <a:t>Managing</a:t>
            </a:r>
            <a:r>
              <a:rPr lang="en-US" sz="2000" dirty="0">
                <a:latin typeface="Bookman Old Style" panose="02050604050505020204" pitchFamily="18" charset="0"/>
                <a:cs typeface="Calibri"/>
              </a:rPr>
              <a:t> </a:t>
            </a:r>
            <a:r>
              <a:rPr lang="en-US" sz="2000" spc="-30" dirty="0">
                <a:latin typeface="Bookman Old Style" panose="02050604050505020204" pitchFamily="18" charset="0"/>
                <a:cs typeface="Calibri"/>
              </a:rPr>
              <a:t>Director,</a:t>
            </a:r>
            <a:r>
              <a:rPr lang="en-US" sz="2000" spc="35" dirty="0">
                <a:latin typeface="Bookman Old Style" panose="02050604050505020204" pitchFamily="18" charset="0"/>
                <a:cs typeface="Calibri"/>
              </a:rPr>
              <a:t> </a:t>
            </a:r>
            <a:r>
              <a:rPr lang="en-US" sz="2000" spc="-15" dirty="0">
                <a:latin typeface="Bookman Old Style" panose="02050604050505020204" pitchFamily="18" charset="0"/>
                <a:cs typeface="Calibri"/>
              </a:rPr>
              <a:t>Gujarat</a:t>
            </a:r>
            <a:r>
              <a:rPr lang="en-US" sz="2000" spc="35" dirty="0">
                <a:latin typeface="Bookman Old Style" panose="02050604050505020204" pitchFamily="18" charset="0"/>
                <a:cs typeface="Calibri"/>
              </a:rPr>
              <a:t> </a:t>
            </a:r>
            <a:r>
              <a:rPr lang="en-US" sz="2000" spc="-10" dirty="0">
                <a:latin typeface="Bookman Old Style" panose="02050604050505020204" pitchFamily="18" charset="0"/>
                <a:cs typeface="Calibri"/>
              </a:rPr>
              <a:t>co-</a:t>
            </a:r>
            <a:r>
              <a:rPr lang="en-US" sz="2000" spc="20" dirty="0">
                <a:latin typeface="Bookman Old Style" panose="02050604050505020204" pitchFamily="18" charset="0"/>
                <a:cs typeface="Calibri"/>
              </a:rPr>
              <a:t> </a:t>
            </a:r>
            <a:r>
              <a:rPr lang="en-US" sz="2000" spc="-20" dirty="0">
                <a:latin typeface="Bookman Old Style" panose="02050604050505020204" pitchFamily="18" charset="0"/>
                <a:cs typeface="Calibri"/>
              </a:rPr>
              <a:t>operative</a:t>
            </a:r>
            <a:r>
              <a:rPr lang="en-US" sz="2000" spc="50" dirty="0">
                <a:latin typeface="Bookman Old Style" panose="02050604050505020204" pitchFamily="18" charset="0"/>
                <a:cs typeface="Calibri"/>
              </a:rPr>
              <a:t> </a:t>
            </a:r>
            <a:r>
              <a:rPr lang="en-US" sz="2000" spc="-10" dirty="0">
                <a:latin typeface="Bookman Old Style" panose="02050604050505020204" pitchFamily="18" charset="0"/>
                <a:cs typeface="Calibri"/>
              </a:rPr>
              <a:t>milk</a:t>
            </a:r>
            <a:r>
              <a:rPr lang="en-US" sz="2000" spc="30" dirty="0">
                <a:latin typeface="Bookman Old Style" panose="02050604050505020204" pitchFamily="18" charset="0"/>
                <a:cs typeface="Calibri"/>
              </a:rPr>
              <a:t> </a:t>
            </a:r>
            <a:r>
              <a:rPr lang="en-US" sz="2000" spc="-15" dirty="0">
                <a:latin typeface="Bookman Old Style" panose="02050604050505020204" pitchFamily="18" charset="0"/>
                <a:cs typeface="Calibri"/>
              </a:rPr>
              <a:t>marketing</a:t>
            </a:r>
            <a:r>
              <a:rPr lang="en-US" sz="2000" spc="30" dirty="0">
                <a:latin typeface="Bookman Old Style" panose="02050604050505020204" pitchFamily="18" charset="0"/>
                <a:cs typeface="Calibri"/>
              </a:rPr>
              <a:t> </a:t>
            </a:r>
            <a:r>
              <a:rPr lang="en-US" sz="2000" spc="-20" dirty="0">
                <a:latin typeface="Bookman Old Style" panose="02050604050505020204" pitchFamily="18" charset="0"/>
                <a:cs typeface="Calibri"/>
              </a:rPr>
              <a:t>federation. Amul is brand for the entire family. Our target audience starts from </a:t>
            </a:r>
            <a:r>
              <a:rPr lang="en-US" sz="2000" b="1" spc="-20" dirty="0">
                <a:latin typeface="Bookman Old Style" panose="02050604050505020204" pitchFamily="18" charset="0"/>
                <a:cs typeface="Calibri"/>
              </a:rPr>
              <a:t>consumers aged five to people in their 70’s. </a:t>
            </a:r>
            <a:r>
              <a:rPr lang="en-US" sz="2000" spc="-20" dirty="0">
                <a:latin typeface="Bookman Old Style" panose="02050604050505020204" pitchFamily="18" charset="0"/>
                <a:cs typeface="Calibri"/>
              </a:rPr>
              <a:t>we cater to all income groups. A taxi driver in Mumbai is target for Amul as anybody from the upper class of society.</a:t>
            </a:r>
            <a:endParaRPr lang="en-US" sz="2000" dirty="0">
              <a:latin typeface="Bookman Old Style" panose="02050604050505020204" pitchFamily="18" charset="0"/>
              <a:cs typeface="Calibri"/>
            </a:endParaRPr>
          </a:p>
          <a:p>
            <a:endParaRPr lang="en-IN" dirty="0"/>
          </a:p>
        </p:txBody>
      </p:sp>
    </p:spTree>
    <p:extLst>
      <p:ext uri="{BB962C8B-B14F-4D97-AF65-F5344CB8AC3E}">
        <p14:creationId xmlns:p14="http://schemas.microsoft.com/office/powerpoint/2010/main" val="43802514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3479-0CD1-2FBE-1959-6B89D766E74E}"/>
              </a:ext>
            </a:extLst>
          </p:cNvPr>
          <p:cNvSpPr>
            <a:spLocks noGrp="1"/>
          </p:cNvSpPr>
          <p:nvPr>
            <p:ph type="title"/>
          </p:nvPr>
        </p:nvSpPr>
        <p:spPr/>
        <p:txBody>
          <a:bodyPr/>
          <a:lstStyle/>
          <a:p>
            <a:r>
              <a:rPr lang="en-US" spc="15" dirty="0">
                <a:solidFill>
                  <a:srgbClr val="FF0000"/>
                </a:solidFill>
                <a:latin typeface="Cooper Black" panose="0208090404030B020404" pitchFamily="18" charset="0"/>
              </a:rPr>
              <a:t>2</a:t>
            </a:r>
            <a:r>
              <a:rPr lang="en-US" spc="-5" dirty="0">
                <a:solidFill>
                  <a:srgbClr val="FF0000"/>
                </a:solidFill>
                <a:latin typeface="Cooper Black" panose="0208090404030B020404" pitchFamily="18" charset="0"/>
              </a:rPr>
              <a:t>:</a:t>
            </a:r>
            <a:r>
              <a:rPr lang="en-US" spc="-65" dirty="0">
                <a:solidFill>
                  <a:srgbClr val="FF0000"/>
                </a:solidFill>
                <a:latin typeface="Cooper Black" panose="0208090404030B020404" pitchFamily="18" charset="0"/>
              </a:rPr>
              <a:t> </a:t>
            </a:r>
            <a:r>
              <a:rPr lang="en-US" dirty="0">
                <a:solidFill>
                  <a:srgbClr val="FF0000"/>
                </a:solidFill>
                <a:latin typeface="Cooper Black" panose="0208090404030B020404" pitchFamily="18" charset="0"/>
              </a:rPr>
              <a:t>S</a:t>
            </a:r>
            <a:r>
              <a:rPr lang="en-US" spc="-20" dirty="0">
                <a:solidFill>
                  <a:srgbClr val="FF0000"/>
                </a:solidFill>
                <a:latin typeface="Cooper Black" panose="0208090404030B020404" pitchFamily="18" charset="0"/>
              </a:rPr>
              <a:t>E</a:t>
            </a:r>
            <a:r>
              <a:rPr lang="en-US" spc="-10" dirty="0">
                <a:solidFill>
                  <a:srgbClr val="FF0000"/>
                </a:solidFill>
                <a:latin typeface="Cooper Black" panose="0208090404030B020404" pitchFamily="18" charset="0"/>
              </a:rPr>
              <a:t>O</a:t>
            </a:r>
            <a:r>
              <a:rPr lang="en-US" spc="-75" dirty="0">
                <a:solidFill>
                  <a:srgbClr val="FF0000"/>
                </a:solidFill>
                <a:latin typeface="Cooper Black" panose="0208090404030B020404" pitchFamily="18" charset="0"/>
              </a:rPr>
              <a:t> </a:t>
            </a:r>
            <a:r>
              <a:rPr lang="en-US" spc="-10" dirty="0">
                <a:solidFill>
                  <a:srgbClr val="FF0000"/>
                </a:solidFill>
                <a:latin typeface="Cooper Black" panose="0208090404030B020404" pitchFamily="18" charset="0"/>
              </a:rPr>
              <a:t>&amp;</a:t>
            </a:r>
            <a:r>
              <a:rPr lang="en-US" spc="-35" dirty="0">
                <a:solidFill>
                  <a:srgbClr val="FF0000"/>
                </a:solidFill>
                <a:latin typeface="Cooper Black" panose="0208090404030B020404" pitchFamily="18" charset="0"/>
              </a:rPr>
              <a:t> </a:t>
            </a:r>
            <a:r>
              <a:rPr lang="en-US" spc="-50" dirty="0">
                <a:solidFill>
                  <a:srgbClr val="FF0000"/>
                </a:solidFill>
                <a:latin typeface="Cooper Black" panose="0208090404030B020404" pitchFamily="18" charset="0"/>
              </a:rPr>
              <a:t>K</a:t>
            </a:r>
            <a:r>
              <a:rPr lang="en-US" spc="15" dirty="0">
                <a:solidFill>
                  <a:srgbClr val="FF0000"/>
                </a:solidFill>
                <a:latin typeface="Cooper Black" panose="0208090404030B020404" pitchFamily="18" charset="0"/>
              </a:rPr>
              <a:t>e</a:t>
            </a:r>
            <a:r>
              <a:rPr lang="en-US" spc="-5" dirty="0">
                <a:solidFill>
                  <a:srgbClr val="FF0000"/>
                </a:solidFill>
                <a:latin typeface="Cooper Black" panose="0208090404030B020404" pitchFamily="18" charset="0"/>
              </a:rPr>
              <a:t>y</a:t>
            </a:r>
            <a:r>
              <a:rPr lang="en-US" spc="-60" dirty="0">
                <a:solidFill>
                  <a:srgbClr val="FF0000"/>
                </a:solidFill>
                <a:latin typeface="Cooper Black" panose="0208090404030B020404" pitchFamily="18" charset="0"/>
              </a:rPr>
              <a:t> </a:t>
            </a:r>
            <a:r>
              <a:rPr lang="en-US" spc="-35" dirty="0">
                <a:solidFill>
                  <a:srgbClr val="FF0000"/>
                </a:solidFill>
                <a:latin typeface="Cooper Black" panose="0208090404030B020404" pitchFamily="18" charset="0"/>
              </a:rPr>
              <a:t>w</a:t>
            </a:r>
            <a:r>
              <a:rPr lang="en-US" spc="10" dirty="0">
                <a:solidFill>
                  <a:srgbClr val="FF0000"/>
                </a:solidFill>
                <a:latin typeface="Cooper Black" panose="0208090404030B020404" pitchFamily="18" charset="0"/>
              </a:rPr>
              <a:t>o</a:t>
            </a:r>
            <a:r>
              <a:rPr lang="en-US" spc="-25" dirty="0">
                <a:solidFill>
                  <a:srgbClr val="FF0000"/>
                </a:solidFill>
                <a:latin typeface="Cooper Black" panose="0208090404030B020404" pitchFamily="18" charset="0"/>
              </a:rPr>
              <a:t>r</a:t>
            </a:r>
            <a:r>
              <a:rPr lang="en-US" spc="-5" dirty="0">
                <a:solidFill>
                  <a:srgbClr val="FF0000"/>
                </a:solidFill>
                <a:latin typeface="Cooper Black" panose="0208090404030B020404" pitchFamily="18" charset="0"/>
              </a:rPr>
              <a:t>d</a:t>
            </a:r>
            <a:r>
              <a:rPr lang="en-US" spc="-95" dirty="0">
                <a:solidFill>
                  <a:srgbClr val="FF0000"/>
                </a:solidFill>
                <a:latin typeface="Cooper Black" panose="0208090404030B020404" pitchFamily="18" charset="0"/>
              </a:rPr>
              <a:t> </a:t>
            </a:r>
            <a:r>
              <a:rPr lang="en-US" spc="-35" dirty="0">
                <a:solidFill>
                  <a:srgbClr val="FF0000"/>
                </a:solidFill>
                <a:latin typeface="Cooper Black" panose="0208090404030B020404" pitchFamily="18" charset="0"/>
              </a:rPr>
              <a:t>R</a:t>
            </a:r>
            <a:r>
              <a:rPr lang="en-US" spc="15" dirty="0">
                <a:solidFill>
                  <a:srgbClr val="FF0000"/>
                </a:solidFill>
                <a:latin typeface="Cooper Black" panose="0208090404030B020404" pitchFamily="18" charset="0"/>
              </a:rPr>
              <a:t>es</a:t>
            </a:r>
            <a:r>
              <a:rPr lang="en-US" spc="-10" dirty="0">
                <a:solidFill>
                  <a:srgbClr val="FF0000"/>
                </a:solidFill>
                <a:latin typeface="Cooper Black" panose="0208090404030B020404" pitchFamily="18" charset="0"/>
              </a:rPr>
              <a:t>e</a:t>
            </a:r>
            <a:r>
              <a:rPr lang="en-US" spc="-30" dirty="0">
                <a:solidFill>
                  <a:srgbClr val="FF0000"/>
                </a:solidFill>
                <a:latin typeface="Cooper Black" panose="0208090404030B020404" pitchFamily="18" charset="0"/>
              </a:rPr>
              <a:t>a</a:t>
            </a:r>
            <a:r>
              <a:rPr lang="en-US" spc="-45" dirty="0">
                <a:solidFill>
                  <a:srgbClr val="FF0000"/>
                </a:solidFill>
                <a:latin typeface="Cooper Black" panose="0208090404030B020404" pitchFamily="18" charset="0"/>
              </a:rPr>
              <a:t>r</a:t>
            </a:r>
            <a:r>
              <a:rPr lang="en-US" spc="-15" dirty="0">
                <a:solidFill>
                  <a:srgbClr val="FF0000"/>
                </a:solidFill>
                <a:latin typeface="Cooper Black" panose="0208090404030B020404" pitchFamily="18" charset="0"/>
              </a:rPr>
              <a:t>c</a:t>
            </a:r>
            <a:r>
              <a:rPr lang="en-US" spc="-5" dirty="0">
                <a:solidFill>
                  <a:srgbClr val="FF0000"/>
                </a:solidFill>
                <a:latin typeface="Cooper Black" panose="0208090404030B020404" pitchFamily="18" charset="0"/>
              </a:rPr>
              <a:t>h</a:t>
            </a:r>
            <a:endParaRPr lang="en-IN" dirty="0">
              <a:solidFill>
                <a:srgbClr val="FF0000"/>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DFC455D6-C8D2-557B-A097-4C5340DB7A04}"/>
              </a:ext>
            </a:extLst>
          </p:cNvPr>
          <p:cNvSpPr>
            <a:spLocks noGrp="1"/>
          </p:cNvSpPr>
          <p:nvPr>
            <p:ph idx="1"/>
          </p:nvPr>
        </p:nvSpPr>
        <p:spPr>
          <a:xfrm>
            <a:off x="677334" y="1676401"/>
            <a:ext cx="8596668" cy="4364962"/>
          </a:xfrm>
        </p:spPr>
        <p:txBody>
          <a:bodyPr/>
          <a:lstStyle/>
          <a:p>
            <a:r>
              <a:rPr lang="en-US" sz="1800" b="1" spc="-25" dirty="0">
                <a:solidFill>
                  <a:srgbClr val="FF0066"/>
                </a:solidFill>
                <a:latin typeface="Calibri"/>
                <a:cs typeface="Calibri"/>
              </a:rPr>
              <a:t>SEO</a:t>
            </a:r>
            <a:r>
              <a:rPr lang="en-US" sz="1800" b="1" spc="20" dirty="0">
                <a:solidFill>
                  <a:srgbClr val="FF0066"/>
                </a:solidFill>
                <a:latin typeface="Calibri"/>
                <a:cs typeface="Calibri"/>
              </a:rPr>
              <a:t> </a:t>
            </a:r>
            <a:r>
              <a:rPr lang="en-US" sz="1800" b="1" spc="-10" dirty="0">
                <a:solidFill>
                  <a:srgbClr val="FF0066"/>
                </a:solidFill>
                <a:latin typeface="Calibri"/>
                <a:cs typeface="Calibri"/>
              </a:rPr>
              <a:t>Audit</a:t>
            </a:r>
            <a:r>
              <a:rPr lang="en-US" sz="1800" b="1" spc="-10" dirty="0">
                <a:latin typeface="Calibri"/>
                <a:cs typeface="Calibri"/>
              </a:rPr>
              <a:t>:</a:t>
            </a:r>
            <a:r>
              <a:rPr lang="en-US" sz="1800" b="1" spc="20" dirty="0">
                <a:latin typeface="Calibri"/>
                <a:cs typeface="Calibri"/>
              </a:rPr>
              <a:t> </a:t>
            </a:r>
            <a:r>
              <a:rPr lang="en-US" sz="1800" spc="-10" dirty="0">
                <a:latin typeface="Calibri"/>
                <a:cs typeface="Calibri"/>
              </a:rPr>
              <a:t>The</a:t>
            </a:r>
            <a:r>
              <a:rPr lang="en-US" sz="1800" spc="-5" dirty="0">
                <a:latin typeface="Calibri"/>
                <a:cs typeface="Calibri"/>
              </a:rPr>
              <a:t> </a:t>
            </a:r>
            <a:r>
              <a:rPr lang="en-US" sz="1800" dirty="0">
                <a:latin typeface="Calibri"/>
                <a:cs typeface="Calibri"/>
              </a:rPr>
              <a:t>audit</a:t>
            </a:r>
            <a:r>
              <a:rPr lang="en-US" sz="1800" spc="5" dirty="0">
                <a:latin typeface="Calibri"/>
                <a:cs typeface="Calibri"/>
              </a:rPr>
              <a:t> </a:t>
            </a:r>
            <a:r>
              <a:rPr lang="en-US" sz="1800" spc="-5" dirty="0">
                <a:latin typeface="Calibri"/>
                <a:cs typeface="Calibri"/>
              </a:rPr>
              <a:t>is</a:t>
            </a:r>
            <a:r>
              <a:rPr lang="en-US" sz="1800" spc="15" dirty="0">
                <a:latin typeface="Calibri"/>
                <a:cs typeface="Calibri"/>
              </a:rPr>
              <a:t> </a:t>
            </a:r>
            <a:r>
              <a:rPr lang="en-US" sz="1800" spc="-5" dirty="0">
                <a:latin typeface="Calibri"/>
                <a:cs typeface="Calibri"/>
              </a:rPr>
              <a:t>made</a:t>
            </a:r>
            <a:r>
              <a:rPr lang="en-US" sz="1800" spc="15" dirty="0">
                <a:latin typeface="Calibri"/>
                <a:cs typeface="Calibri"/>
              </a:rPr>
              <a:t> </a:t>
            </a:r>
            <a:r>
              <a:rPr lang="en-US" sz="1800" spc="-5" dirty="0">
                <a:latin typeface="Calibri"/>
                <a:cs typeface="Calibri"/>
              </a:rPr>
              <a:t>by</a:t>
            </a:r>
            <a:r>
              <a:rPr lang="en-US" sz="1800" spc="-35" dirty="0">
                <a:latin typeface="Calibri"/>
                <a:cs typeface="Calibri"/>
              </a:rPr>
              <a:t> </a:t>
            </a:r>
            <a:r>
              <a:rPr lang="en-US" sz="1800" spc="-10" dirty="0">
                <a:latin typeface="Calibri"/>
                <a:cs typeface="Calibri"/>
              </a:rPr>
              <a:t>Shivi</a:t>
            </a:r>
            <a:r>
              <a:rPr lang="en-US" sz="1800" spc="45" dirty="0">
                <a:latin typeface="Calibri"/>
                <a:cs typeface="Calibri"/>
              </a:rPr>
              <a:t> </a:t>
            </a:r>
            <a:r>
              <a:rPr lang="en-US" sz="1800" spc="-15" dirty="0">
                <a:latin typeface="Calibri"/>
                <a:cs typeface="Calibri"/>
              </a:rPr>
              <a:t>Aggarwal,</a:t>
            </a:r>
            <a:endParaRPr lang="en-IN" dirty="0"/>
          </a:p>
        </p:txBody>
      </p:sp>
      <p:pic>
        <p:nvPicPr>
          <p:cNvPr id="4" name="object 5">
            <a:extLst>
              <a:ext uri="{FF2B5EF4-FFF2-40B4-BE49-F238E27FC236}">
                <a16:creationId xmlns:a16="http://schemas.microsoft.com/office/drawing/2014/main" id="{3CA25016-3B8E-4192-542C-1094EF00BBD9}"/>
              </a:ext>
            </a:extLst>
          </p:cNvPr>
          <p:cNvPicPr/>
          <p:nvPr/>
        </p:nvPicPr>
        <p:blipFill>
          <a:blip r:embed="rId2" cstate="print"/>
          <a:stretch>
            <a:fillRect/>
          </a:stretch>
        </p:blipFill>
        <p:spPr>
          <a:xfrm>
            <a:off x="2514600" y="2362200"/>
            <a:ext cx="4245483" cy="1981200"/>
          </a:xfrm>
          <a:prstGeom prst="rect">
            <a:avLst/>
          </a:prstGeom>
        </p:spPr>
      </p:pic>
      <p:sp>
        <p:nvSpPr>
          <p:cNvPr id="6" name="TextBox 5">
            <a:extLst>
              <a:ext uri="{FF2B5EF4-FFF2-40B4-BE49-F238E27FC236}">
                <a16:creationId xmlns:a16="http://schemas.microsoft.com/office/drawing/2014/main" id="{94CA823E-BF6C-CB12-D399-84435A3D5795}"/>
              </a:ext>
            </a:extLst>
          </p:cNvPr>
          <p:cNvSpPr txBox="1"/>
          <p:nvPr/>
        </p:nvSpPr>
        <p:spPr>
          <a:xfrm>
            <a:off x="381000" y="4737214"/>
            <a:ext cx="9829800" cy="1338828"/>
          </a:xfrm>
          <a:prstGeom prst="rect">
            <a:avLst/>
          </a:prstGeom>
          <a:noFill/>
        </p:spPr>
        <p:txBody>
          <a:bodyPr wrap="square">
            <a:spAutoFit/>
          </a:bodyPr>
          <a:lstStyle/>
          <a:p>
            <a:pPr marL="12700" marR="5080">
              <a:lnSpc>
                <a:spcPct val="90100"/>
              </a:lnSpc>
              <a:spcBef>
                <a:spcPts val="330"/>
              </a:spcBef>
            </a:pPr>
            <a:r>
              <a:rPr lang="en-IN" sz="1800" b="1" spc="-15" dirty="0">
                <a:solidFill>
                  <a:srgbClr val="0070C0"/>
                </a:solidFill>
                <a:latin typeface="Calibri"/>
                <a:cs typeface="Calibri"/>
              </a:rPr>
              <a:t>https://</a:t>
            </a:r>
            <a:r>
              <a:rPr lang="en-IN" sz="1800" b="1" spc="-15" dirty="0">
                <a:solidFill>
                  <a:srgbClr val="0070C0"/>
                </a:solidFill>
                <a:latin typeface="Calibri"/>
                <a:cs typeface="Calibri"/>
                <a:hlinkClick r:id="rId3">
                  <a:extLst>
                    <a:ext uri="{A12FA001-AC4F-418D-AE19-62706E023703}">
                      <ahyp:hlinkClr xmlns:ahyp="http://schemas.microsoft.com/office/drawing/2018/hyperlinkcolor" val="tx"/>
                    </a:ext>
                  </a:extLst>
                </a:hlinkClick>
              </a:rPr>
              <a:t>www.bing.com/ck/a?!&amp;&amp;p=72df1d162f78c8b1JmltdHM9MTY4OTgxMTIwMCZpZ3VpZD0x </a:t>
            </a:r>
            <a:r>
              <a:rPr lang="en-IN" sz="1800" b="1" spc="-10" dirty="0">
                <a:solidFill>
                  <a:srgbClr val="0070C0"/>
                </a:solidFill>
                <a:latin typeface="Calibri"/>
                <a:cs typeface="Calibri"/>
              </a:rPr>
              <a:t> </a:t>
            </a:r>
            <a:r>
              <a:rPr lang="en-IN" sz="1800" b="1" spc="-15" dirty="0">
                <a:solidFill>
                  <a:srgbClr val="0070C0"/>
                </a:solidFill>
                <a:latin typeface="Calibri"/>
                <a:cs typeface="Calibri"/>
              </a:rPr>
              <a:t>YmZlNjIyNS1kZGMxLTY5MzAtMTIxNC03MTcxZDljMTZmMGImaW5zaWQ9NTIwNg&amp;ptn=3&amp;hsh=3 </a:t>
            </a:r>
            <a:r>
              <a:rPr lang="en-IN" sz="1800" b="1" spc="-10" dirty="0">
                <a:solidFill>
                  <a:srgbClr val="0070C0"/>
                </a:solidFill>
                <a:latin typeface="Calibri"/>
                <a:cs typeface="Calibri"/>
              </a:rPr>
              <a:t> &amp;</a:t>
            </a:r>
            <a:r>
              <a:rPr lang="en-IN" sz="1800" b="1" spc="-10" dirty="0" err="1">
                <a:solidFill>
                  <a:srgbClr val="0070C0"/>
                </a:solidFill>
                <a:latin typeface="Calibri"/>
                <a:cs typeface="Calibri"/>
              </a:rPr>
              <a:t>fclid</a:t>
            </a:r>
            <a:r>
              <a:rPr lang="en-IN" sz="1800" b="1" spc="-10" dirty="0">
                <a:solidFill>
                  <a:srgbClr val="0070C0"/>
                </a:solidFill>
                <a:latin typeface="Calibri"/>
                <a:cs typeface="Calibri"/>
              </a:rPr>
              <a:t>=1bfe6225-ddc1-6930-1214- </a:t>
            </a:r>
            <a:r>
              <a:rPr lang="en-IN" sz="1800" b="1" spc="-5" dirty="0">
                <a:solidFill>
                  <a:srgbClr val="0070C0"/>
                </a:solidFill>
                <a:latin typeface="Calibri"/>
                <a:cs typeface="Calibri"/>
              </a:rPr>
              <a:t> </a:t>
            </a:r>
            <a:r>
              <a:rPr lang="en-IN" sz="1800" b="1" spc="-10" dirty="0">
                <a:solidFill>
                  <a:srgbClr val="0070C0"/>
                </a:solidFill>
                <a:latin typeface="Calibri"/>
                <a:cs typeface="Calibri"/>
              </a:rPr>
              <a:t>7171d9c16f0b&amp;psq=</a:t>
            </a:r>
            <a:r>
              <a:rPr lang="en-IN" sz="1800" b="1" spc="-10" dirty="0" err="1">
                <a:solidFill>
                  <a:srgbClr val="0070C0"/>
                </a:solidFill>
                <a:latin typeface="Calibri"/>
                <a:cs typeface="Calibri"/>
              </a:rPr>
              <a:t>amul+brand+audit+link&amp;u</a:t>
            </a:r>
            <a:r>
              <a:rPr lang="en-IN" sz="1800" b="1" spc="-10" dirty="0">
                <a:solidFill>
                  <a:srgbClr val="0070C0"/>
                </a:solidFill>
                <a:latin typeface="Calibri"/>
                <a:cs typeface="Calibri"/>
              </a:rPr>
              <a:t>=a1aHR0cHM6Ly93d3cuc2xpZGVzaGFyZS5uZXQvb </a:t>
            </a:r>
            <a:r>
              <a:rPr lang="en-IN" sz="1800" b="1" spc="-5" dirty="0">
                <a:solidFill>
                  <a:srgbClr val="0070C0"/>
                </a:solidFill>
                <a:latin typeface="Calibri"/>
                <a:cs typeface="Calibri"/>
              </a:rPr>
              <a:t> </a:t>
            </a:r>
            <a:r>
              <a:rPr lang="en-IN" sz="1800" b="1" spc="-15" dirty="0">
                <a:solidFill>
                  <a:srgbClr val="0070C0"/>
                </a:solidFill>
                <a:latin typeface="Calibri"/>
                <a:cs typeface="Calibri"/>
              </a:rPr>
              <a:t>WFkaHVzdWRhbnBhcnRhbmkvYW11bGJyYW5kLWF1ZGl0LTYyNTUwNzg&amp;ntb=1</a:t>
            </a:r>
            <a:endParaRPr lang="en-IN" sz="1800" dirty="0">
              <a:solidFill>
                <a:srgbClr val="0070C0"/>
              </a:solidFill>
              <a:latin typeface="Calibri"/>
              <a:cs typeface="Calibri"/>
            </a:endParaRPr>
          </a:p>
        </p:txBody>
      </p:sp>
    </p:spTree>
    <p:extLst>
      <p:ext uri="{BB962C8B-B14F-4D97-AF65-F5344CB8AC3E}">
        <p14:creationId xmlns:p14="http://schemas.microsoft.com/office/powerpoint/2010/main" val="402724005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8A43-86CC-89A3-07CF-404BD2211B3C}"/>
              </a:ext>
            </a:extLst>
          </p:cNvPr>
          <p:cNvSpPr>
            <a:spLocks noGrp="1"/>
          </p:cNvSpPr>
          <p:nvPr>
            <p:ph type="title"/>
          </p:nvPr>
        </p:nvSpPr>
        <p:spPr>
          <a:xfrm>
            <a:off x="609600" y="381000"/>
            <a:ext cx="8596668" cy="609600"/>
          </a:xfrm>
        </p:spPr>
        <p:txBody>
          <a:bodyPr>
            <a:noAutofit/>
          </a:bodyPr>
          <a:lstStyle/>
          <a:p>
            <a:r>
              <a:rPr lang="en-IN" sz="4000" b="1" spc="-25" dirty="0">
                <a:solidFill>
                  <a:srgbClr val="FF0000"/>
                </a:solidFill>
                <a:latin typeface="Calibri"/>
                <a:cs typeface="Calibri"/>
              </a:rPr>
              <a:t>Keyword</a:t>
            </a:r>
            <a:r>
              <a:rPr lang="en-IN" sz="4000" b="1" spc="25" dirty="0">
                <a:solidFill>
                  <a:srgbClr val="FF0000"/>
                </a:solidFill>
                <a:latin typeface="Calibri"/>
                <a:cs typeface="Calibri"/>
              </a:rPr>
              <a:t> </a:t>
            </a:r>
            <a:r>
              <a:rPr lang="en-IN" sz="4000" b="1" spc="-10" dirty="0">
                <a:solidFill>
                  <a:srgbClr val="FF0000"/>
                </a:solidFill>
                <a:latin typeface="Calibri"/>
                <a:cs typeface="Calibri"/>
              </a:rPr>
              <a:t>research:</a:t>
            </a:r>
            <a:br>
              <a:rPr lang="en-IN" sz="4000" dirty="0">
                <a:latin typeface="Calibri"/>
                <a:cs typeface="Calibri"/>
              </a:rPr>
            </a:br>
            <a:endParaRPr lang="en-IN" sz="4000" dirty="0"/>
          </a:p>
        </p:txBody>
      </p:sp>
      <p:pic>
        <p:nvPicPr>
          <p:cNvPr id="4" name="object 3">
            <a:extLst>
              <a:ext uri="{FF2B5EF4-FFF2-40B4-BE49-F238E27FC236}">
                <a16:creationId xmlns:a16="http://schemas.microsoft.com/office/drawing/2014/main" id="{5F276FAD-5B07-76E1-CF3B-922E4D1C05E5}"/>
              </a:ext>
            </a:extLst>
          </p:cNvPr>
          <p:cNvPicPr>
            <a:picLocks noGrp="1"/>
          </p:cNvPicPr>
          <p:nvPr>
            <p:ph idx="1"/>
          </p:nvPr>
        </p:nvPicPr>
        <p:blipFill>
          <a:blip r:embed="rId2" cstate="print"/>
          <a:stretch>
            <a:fillRect/>
          </a:stretch>
        </p:blipFill>
        <p:spPr>
          <a:xfrm>
            <a:off x="1859934" y="1143000"/>
            <a:ext cx="6095999" cy="3505200"/>
          </a:xfrm>
          <a:prstGeom prst="rect">
            <a:avLst/>
          </a:prstGeom>
        </p:spPr>
      </p:pic>
      <p:sp>
        <p:nvSpPr>
          <p:cNvPr id="5" name="TextBox 4">
            <a:extLst>
              <a:ext uri="{FF2B5EF4-FFF2-40B4-BE49-F238E27FC236}">
                <a16:creationId xmlns:a16="http://schemas.microsoft.com/office/drawing/2014/main" id="{BCE263BB-A16A-5307-8FCA-360D03CBBB34}"/>
              </a:ext>
            </a:extLst>
          </p:cNvPr>
          <p:cNvSpPr txBox="1"/>
          <p:nvPr/>
        </p:nvSpPr>
        <p:spPr>
          <a:xfrm>
            <a:off x="457200" y="4953000"/>
            <a:ext cx="9220200" cy="1200329"/>
          </a:xfrm>
          <a:prstGeom prst="rect">
            <a:avLst/>
          </a:prstGeom>
          <a:noFill/>
        </p:spPr>
        <p:txBody>
          <a:bodyPr wrap="square" rtlCol="0">
            <a:spAutoFit/>
          </a:bodyPr>
          <a:lstStyle/>
          <a:p>
            <a:r>
              <a:rPr lang="en-IN" dirty="0">
                <a:solidFill>
                  <a:schemeClr val="accent5">
                    <a:lumMod val="75000"/>
                  </a:schemeClr>
                </a:solidFill>
              </a:rPr>
              <a:t>KEYWORD DRIVE LINK</a:t>
            </a:r>
            <a:r>
              <a:rPr lang="en-IN" dirty="0"/>
              <a:t>: </a:t>
            </a:r>
            <a:r>
              <a:rPr lang="en-IN" dirty="0">
                <a:solidFill>
                  <a:srgbClr val="00B0F0"/>
                </a:solidFill>
              </a:rPr>
              <a:t>https://ads.google.com/intl/en_in/home/contact-us/schedule/?subid=in-en-ha-awa-sk-c-s00!o3~EAIaIQobChMIvvib7NCsgAMVd5lmAh3e5gADEAAYASAAEgKf7vD_BwE~137106993722~kwd-55513442713~16869585356~592430221804</a:t>
            </a:r>
          </a:p>
        </p:txBody>
      </p:sp>
    </p:spTree>
    <p:extLst>
      <p:ext uri="{BB962C8B-B14F-4D97-AF65-F5344CB8AC3E}">
        <p14:creationId xmlns:p14="http://schemas.microsoft.com/office/powerpoint/2010/main" val="134448810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83C7-BF03-236D-834A-895A591BF273}"/>
              </a:ext>
            </a:extLst>
          </p:cNvPr>
          <p:cNvSpPr>
            <a:spLocks noGrp="1"/>
          </p:cNvSpPr>
          <p:nvPr>
            <p:ph type="title"/>
          </p:nvPr>
        </p:nvSpPr>
        <p:spPr>
          <a:xfrm>
            <a:off x="677334" y="304800"/>
            <a:ext cx="8596668" cy="1625600"/>
          </a:xfrm>
        </p:spPr>
        <p:txBody>
          <a:bodyPr>
            <a:normAutofit/>
          </a:bodyPr>
          <a:lstStyle/>
          <a:p>
            <a:r>
              <a:rPr lang="en-IN" b="1" dirty="0">
                <a:solidFill>
                  <a:srgbClr val="C00000"/>
                </a:solidFill>
                <a:latin typeface="Bodoni MT" panose="02070603080606020203" pitchFamily="18" charset="0"/>
                <a:ea typeface="Cascadia Code" panose="020B0609020000020004" pitchFamily="49" charset="0"/>
                <a:cs typeface="Cascadia Code" panose="020B0609020000020004" pitchFamily="49" charset="0"/>
              </a:rPr>
              <a:t>On</a:t>
            </a:r>
            <a:r>
              <a:rPr lang="en-IN" b="1" spc="-45" dirty="0">
                <a:solidFill>
                  <a:srgbClr val="C00000"/>
                </a:solidFill>
                <a:latin typeface="Bodoni MT" panose="02070603080606020203" pitchFamily="18" charset="0"/>
                <a:ea typeface="Cascadia Code" panose="020B0609020000020004" pitchFamily="49" charset="0"/>
                <a:cs typeface="Cascadia Code" panose="020B0609020000020004" pitchFamily="49" charset="0"/>
              </a:rPr>
              <a:t> </a:t>
            </a:r>
            <a:r>
              <a:rPr lang="en-IN" b="1" spc="-10" dirty="0">
                <a:solidFill>
                  <a:srgbClr val="C00000"/>
                </a:solidFill>
                <a:latin typeface="Bodoni MT" panose="02070603080606020203" pitchFamily="18" charset="0"/>
                <a:ea typeface="Cascadia Code" panose="020B0609020000020004" pitchFamily="49" charset="0"/>
                <a:cs typeface="Cascadia Code" panose="020B0609020000020004" pitchFamily="49" charset="0"/>
              </a:rPr>
              <a:t>page</a:t>
            </a:r>
            <a:r>
              <a:rPr lang="en-IN" b="1" spc="-40" dirty="0">
                <a:solidFill>
                  <a:srgbClr val="C00000"/>
                </a:solidFill>
                <a:latin typeface="Bodoni MT" panose="02070603080606020203" pitchFamily="18" charset="0"/>
                <a:ea typeface="Cascadia Code" panose="020B0609020000020004" pitchFamily="49" charset="0"/>
                <a:cs typeface="Cascadia Code" panose="020B0609020000020004" pitchFamily="49" charset="0"/>
              </a:rPr>
              <a:t> </a:t>
            </a:r>
            <a:r>
              <a:rPr lang="en-IN" b="1" dirty="0">
                <a:solidFill>
                  <a:srgbClr val="C00000"/>
                </a:solidFill>
                <a:latin typeface="Bodoni MT" panose="02070603080606020203" pitchFamily="18" charset="0"/>
                <a:ea typeface="Cascadia Code" panose="020B0609020000020004" pitchFamily="49" charset="0"/>
                <a:cs typeface="Cascadia Code" panose="020B0609020000020004" pitchFamily="49" charset="0"/>
              </a:rPr>
              <a:t>optimization:</a:t>
            </a:r>
            <a:endParaRPr lang="en-IN" dirty="0">
              <a:solidFill>
                <a:srgbClr val="C00000"/>
              </a:solidFill>
              <a:latin typeface="Bodoni MT" panose="02070603080606020203" pitchFamily="18" charset="0"/>
              <a:ea typeface="Cascadia Code" panose="020B0609020000020004" pitchFamily="49" charset="0"/>
              <a:cs typeface="Cascadia Code" panose="020B0609020000020004" pitchFamily="49" charset="0"/>
            </a:endParaRPr>
          </a:p>
        </p:txBody>
      </p:sp>
      <p:pic>
        <p:nvPicPr>
          <p:cNvPr id="4" name="object 3">
            <a:extLst>
              <a:ext uri="{FF2B5EF4-FFF2-40B4-BE49-F238E27FC236}">
                <a16:creationId xmlns:a16="http://schemas.microsoft.com/office/drawing/2014/main" id="{3C4496C0-7C19-05FE-C8A8-1F289EDC15A0}"/>
              </a:ext>
            </a:extLst>
          </p:cNvPr>
          <p:cNvPicPr>
            <a:picLocks noGrp="1"/>
          </p:cNvPicPr>
          <p:nvPr>
            <p:ph idx="1"/>
          </p:nvPr>
        </p:nvPicPr>
        <p:blipFill>
          <a:blip r:embed="rId2" cstate="print"/>
          <a:stretch>
            <a:fillRect/>
          </a:stretch>
        </p:blipFill>
        <p:spPr>
          <a:xfrm>
            <a:off x="2743200" y="914400"/>
            <a:ext cx="4648200" cy="2743200"/>
          </a:xfrm>
          <a:prstGeom prst="rect">
            <a:avLst/>
          </a:prstGeom>
        </p:spPr>
      </p:pic>
      <p:sp>
        <p:nvSpPr>
          <p:cNvPr id="5" name="TextBox 4">
            <a:extLst>
              <a:ext uri="{FF2B5EF4-FFF2-40B4-BE49-F238E27FC236}">
                <a16:creationId xmlns:a16="http://schemas.microsoft.com/office/drawing/2014/main" id="{15071725-FF73-3DEB-DA9E-47AEA4290EEF}"/>
              </a:ext>
            </a:extLst>
          </p:cNvPr>
          <p:cNvSpPr txBox="1"/>
          <p:nvPr/>
        </p:nvSpPr>
        <p:spPr>
          <a:xfrm>
            <a:off x="495300" y="4038600"/>
            <a:ext cx="9220200" cy="2585323"/>
          </a:xfrm>
          <a:prstGeom prst="rect">
            <a:avLst/>
          </a:prstGeom>
          <a:noFill/>
        </p:spPr>
        <p:txBody>
          <a:bodyPr wrap="square" rtlCol="0">
            <a:spAutoFit/>
          </a:bodyPr>
          <a:lstStyle/>
          <a:p>
            <a:pPr marL="342900" indent="-342900">
              <a:buFont typeface="+mj-lt"/>
              <a:buAutoNum type="arabicPeriod"/>
            </a:pPr>
            <a:r>
              <a:rPr lang="en-IN" dirty="0">
                <a:solidFill>
                  <a:srgbClr val="FF0000"/>
                </a:solidFill>
              </a:rPr>
              <a:t>Keyword Research</a:t>
            </a:r>
            <a:r>
              <a:rPr lang="en-IN" dirty="0"/>
              <a:t>: Conduct through keyword research to identify relevant and high-traffic keywords related to Amul’s products. Use tools like Google keyword planner.</a:t>
            </a:r>
          </a:p>
          <a:p>
            <a:pPr marL="342900" indent="-342900">
              <a:buFont typeface="+mj-lt"/>
              <a:buAutoNum type="arabicPeriod"/>
            </a:pPr>
            <a:r>
              <a:rPr lang="en-IN" dirty="0">
                <a:solidFill>
                  <a:srgbClr val="FF0000"/>
                </a:solidFill>
              </a:rPr>
              <a:t>Title Tag and Meta Description</a:t>
            </a:r>
            <a:r>
              <a:rPr lang="en-IN" dirty="0"/>
              <a:t>: Advance the title labels and meta descriptions of each page with the objective watchwords to further develop navigates rates and web crawl rankings.</a:t>
            </a:r>
          </a:p>
          <a:p>
            <a:pPr marL="342900" indent="-342900">
              <a:buFont typeface="+mj-lt"/>
              <a:buAutoNum type="arabicPeriod"/>
            </a:pPr>
            <a:r>
              <a:rPr lang="en-IN" dirty="0">
                <a:solidFill>
                  <a:srgbClr val="FF0000"/>
                </a:solidFill>
              </a:rPr>
              <a:t>Quality Content</a:t>
            </a:r>
            <a:r>
              <a:rPr lang="en-IN" dirty="0"/>
              <a:t>: Make important and connecting with the content that tends to the necessities.</a:t>
            </a:r>
          </a:p>
          <a:p>
            <a:pPr marL="342900" indent="-342900">
              <a:buFont typeface="+mj-lt"/>
              <a:buAutoNum type="arabicPeriod"/>
            </a:pPr>
            <a:r>
              <a:rPr lang="en-IN" dirty="0">
                <a:solidFill>
                  <a:srgbClr val="FF0000"/>
                </a:solidFill>
              </a:rPr>
              <a:t>Web URL</a:t>
            </a:r>
            <a:r>
              <a:rPr lang="en-IN" dirty="0"/>
              <a:t>: </a:t>
            </a:r>
            <a:r>
              <a:rPr lang="en-IN" dirty="0">
                <a:solidFill>
                  <a:srgbClr val="00B0F0"/>
                </a:solidFill>
              </a:rPr>
              <a:t>https://amul.com</a:t>
            </a:r>
          </a:p>
          <a:p>
            <a:pPr marL="342900" indent="-342900">
              <a:buFont typeface="+mj-lt"/>
              <a:buAutoNum type="arabicPeriod"/>
            </a:pPr>
            <a:endParaRPr lang="en-IN" dirty="0"/>
          </a:p>
        </p:txBody>
      </p:sp>
    </p:spTree>
    <p:extLst>
      <p:ext uri="{BB962C8B-B14F-4D97-AF65-F5344CB8AC3E}">
        <p14:creationId xmlns:p14="http://schemas.microsoft.com/office/powerpoint/2010/main" val="41253400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7CB2-A049-AA4F-EA8A-52D4A93511BA}"/>
              </a:ext>
            </a:extLst>
          </p:cNvPr>
          <p:cNvSpPr>
            <a:spLocks noGrp="1"/>
          </p:cNvSpPr>
          <p:nvPr>
            <p:ph type="title"/>
          </p:nvPr>
        </p:nvSpPr>
        <p:spPr/>
        <p:txBody>
          <a:bodyPr>
            <a:normAutofit/>
          </a:bodyPr>
          <a:lstStyle/>
          <a:p>
            <a:r>
              <a:rPr lang="en-IN" sz="100" b="1" spc="-15" dirty="0">
                <a:solidFill>
                  <a:schemeClr val="tx1">
                    <a:lumMod val="75000"/>
                    <a:lumOff val="25000"/>
                  </a:schemeClr>
                </a:solidFill>
                <a:latin typeface="Arial Black" panose="020B0A04020102020204" pitchFamily="34" charset="0"/>
                <a:ea typeface="+mn-ea"/>
                <a:cs typeface="Calibri"/>
              </a:rPr>
              <a:t>.</a:t>
            </a:r>
          </a:p>
        </p:txBody>
      </p:sp>
      <p:sp>
        <p:nvSpPr>
          <p:cNvPr id="3" name="Content Placeholder 2">
            <a:extLst>
              <a:ext uri="{FF2B5EF4-FFF2-40B4-BE49-F238E27FC236}">
                <a16:creationId xmlns:a16="http://schemas.microsoft.com/office/drawing/2014/main" id="{14D3948D-A5AA-E290-A1F9-82FCA5BDB4D3}"/>
              </a:ext>
            </a:extLst>
          </p:cNvPr>
          <p:cNvSpPr>
            <a:spLocks noGrp="1"/>
          </p:cNvSpPr>
          <p:nvPr>
            <p:ph idx="1"/>
          </p:nvPr>
        </p:nvSpPr>
        <p:spPr>
          <a:xfrm>
            <a:off x="533400" y="1676400"/>
            <a:ext cx="8596668" cy="3880773"/>
          </a:xfrm>
        </p:spPr>
        <p:txBody>
          <a:bodyPr>
            <a:normAutofit/>
          </a:bodyPr>
          <a:lstStyle/>
          <a:p>
            <a:r>
              <a:rPr lang="en-IN" sz="100" dirty="0"/>
              <a:t>.</a:t>
            </a:r>
          </a:p>
        </p:txBody>
      </p:sp>
      <p:sp>
        <p:nvSpPr>
          <p:cNvPr id="9" name="TextBox 8">
            <a:extLst>
              <a:ext uri="{FF2B5EF4-FFF2-40B4-BE49-F238E27FC236}">
                <a16:creationId xmlns:a16="http://schemas.microsoft.com/office/drawing/2014/main" id="{B20CFDDB-3655-7A26-EC80-BEE1C987BAC5}"/>
              </a:ext>
            </a:extLst>
          </p:cNvPr>
          <p:cNvSpPr txBox="1"/>
          <p:nvPr/>
        </p:nvSpPr>
        <p:spPr>
          <a:xfrm>
            <a:off x="609600" y="1116161"/>
            <a:ext cx="6105524" cy="369332"/>
          </a:xfrm>
          <a:prstGeom prst="rect">
            <a:avLst/>
          </a:prstGeom>
          <a:noFill/>
        </p:spPr>
        <p:txBody>
          <a:bodyPr wrap="square">
            <a:spAutoFit/>
          </a:bodyPr>
          <a:lstStyle/>
          <a:p>
            <a:pPr marL="0" indent="0">
              <a:buNone/>
            </a:pPr>
            <a:r>
              <a:rPr lang="en-IN" sz="1800" b="1" spc="-15" dirty="0">
                <a:solidFill>
                  <a:srgbClr val="7030A0"/>
                </a:solidFill>
                <a:latin typeface="Arial Black" panose="020B0A04020102020204" pitchFamily="34" charset="0"/>
                <a:cs typeface="Calibri"/>
              </a:rPr>
              <a:t>Content</a:t>
            </a:r>
            <a:r>
              <a:rPr lang="en-IN" sz="1800" b="1" spc="-25" dirty="0">
                <a:solidFill>
                  <a:srgbClr val="7030A0"/>
                </a:solidFill>
                <a:latin typeface="Arial Black" panose="020B0A04020102020204" pitchFamily="34" charset="0"/>
                <a:cs typeface="Calibri"/>
              </a:rPr>
              <a:t> </a:t>
            </a:r>
            <a:r>
              <a:rPr lang="en-IN" sz="1800" b="1" spc="-5" dirty="0">
                <a:solidFill>
                  <a:srgbClr val="7030A0"/>
                </a:solidFill>
                <a:latin typeface="Arial Black" panose="020B0A04020102020204" pitchFamily="34" charset="0"/>
                <a:cs typeface="Calibri"/>
              </a:rPr>
              <a:t>idea</a:t>
            </a:r>
            <a:r>
              <a:rPr lang="en-IN" sz="1800" b="1" spc="15" dirty="0">
                <a:solidFill>
                  <a:srgbClr val="7030A0"/>
                </a:solidFill>
                <a:latin typeface="Arial Black" panose="020B0A04020102020204" pitchFamily="34" charset="0"/>
                <a:cs typeface="Calibri"/>
              </a:rPr>
              <a:t> </a:t>
            </a:r>
            <a:r>
              <a:rPr lang="en-IN" sz="1800" b="1" spc="-10" dirty="0">
                <a:solidFill>
                  <a:srgbClr val="7030A0"/>
                </a:solidFill>
                <a:latin typeface="Arial Black" panose="020B0A04020102020204" pitchFamily="34" charset="0"/>
                <a:cs typeface="Calibri"/>
              </a:rPr>
              <a:t>Generating</a:t>
            </a:r>
            <a:r>
              <a:rPr lang="en-IN" sz="1800" b="1" spc="-15" dirty="0">
                <a:solidFill>
                  <a:srgbClr val="7030A0"/>
                </a:solidFill>
                <a:latin typeface="Arial Black" panose="020B0A04020102020204" pitchFamily="34" charset="0"/>
                <a:cs typeface="Calibri"/>
              </a:rPr>
              <a:t> </a:t>
            </a:r>
            <a:r>
              <a:rPr lang="en-IN" sz="1800" b="1" spc="-10" dirty="0">
                <a:solidFill>
                  <a:srgbClr val="7030A0"/>
                </a:solidFill>
                <a:latin typeface="Arial Black" panose="020B0A04020102020204" pitchFamily="34" charset="0"/>
                <a:cs typeface="Calibri"/>
              </a:rPr>
              <a:t>&amp;</a:t>
            </a:r>
            <a:r>
              <a:rPr lang="en-IN" sz="1800" b="1" spc="5" dirty="0">
                <a:solidFill>
                  <a:srgbClr val="7030A0"/>
                </a:solidFill>
                <a:latin typeface="Arial Black" panose="020B0A04020102020204" pitchFamily="34" charset="0"/>
                <a:cs typeface="Calibri"/>
              </a:rPr>
              <a:t> </a:t>
            </a:r>
            <a:r>
              <a:rPr lang="en-IN" sz="1800" b="1" spc="-15" dirty="0">
                <a:solidFill>
                  <a:srgbClr val="7030A0"/>
                </a:solidFill>
                <a:latin typeface="Arial Black" panose="020B0A04020102020204" pitchFamily="34" charset="0"/>
                <a:cs typeface="Calibri"/>
              </a:rPr>
              <a:t>Strategies</a:t>
            </a:r>
            <a:r>
              <a:rPr lang="en-IN" sz="1800" b="1" spc="-15" dirty="0">
                <a:latin typeface="Arial Black" panose="020B0A04020102020204" pitchFamily="34" charset="0"/>
                <a:cs typeface="Calibri"/>
              </a:rPr>
              <a:t>:</a:t>
            </a:r>
            <a:endParaRPr lang="en-IN" sz="1800" dirty="0">
              <a:latin typeface="Arial Black" panose="020B0A04020102020204" pitchFamily="34" charset="0"/>
              <a:cs typeface="Calibri"/>
            </a:endParaRPr>
          </a:p>
        </p:txBody>
      </p:sp>
      <p:sp>
        <p:nvSpPr>
          <p:cNvPr id="10" name="Rectangle 9">
            <a:extLst>
              <a:ext uri="{FF2B5EF4-FFF2-40B4-BE49-F238E27FC236}">
                <a16:creationId xmlns:a16="http://schemas.microsoft.com/office/drawing/2014/main" id="{00FDC9CF-CD3F-15D6-A4C0-6AC67E0A84E8}"/>
              </a:ext>
            </a:extLst>
          </p:cNvPr>
          <p:cNvSpPr/>
          <p:nvPr/>
        </p:nvSpPr>
        <p:spPr>
          <a:xfrm>
            <a:off x="228600" y="309449"/>
            <a:ext cx="8063268" cy="565533"/>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spc="-15" dirty="0">
                <a:solidFill>
                  <a:schemeClr val="bg1"/>
                </a:solidFill>
                <a:latin typeface="Arial Black" panose="020B0A04020102020204" pitchFamily="34" charset="0"/>
                <a:ea typeface="+mn-ea"/>
                <a:cs typeface="Calibri"/>
              </a:rPr>
              <a:t>Part 3: Content Ideas and Marketing Strategies</a:t>
            </a:r>
            <a:endParaRPr lang="en-IN" sz="2400" dirty="0">
              <a:solidFill>
                <a:schemeClr val="bg1"/>
              </a:solidFill>
            </a:endParaRPr>
          </a:p>
        </p:txBody>
      </p:sp>
      <p:pic>
        <p:nvPicPr>
          <p:cNvPr id="1026" name="Picture 2" descr="2023 Printable July Calendar with Notes | Whatisthedatetoday.Com">
            <a:extLst>
              <a:ext uri="{FF2B5EF4-FFF2-40B4-BE49-F238E27FC236}">
                <a16:creationId xmlns:a16="http://schemas.microsoft.com/office/drawing/2014/main" id="{8DDDB9CE-D7E0-263A-07AE-9E9C3E1FF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8" y="1415846"/>
            <a:ext cx="8596667" cy="54863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98BAF7-66BE-7F36-7F1B-93B9444B4958}"/>
              </a:ext>
            </a:extLst>
          </p:cNvPr>
          <p:cNvSpPr txBox="1"/>
          <p:nvPr/>
        </p:nvSpPr>
        <p:spPr>
          <a:xfrm flipH="1">
            <a:off x="6864117" y="2678406"/>
            <a:ext cx="2285616" cy="3139321"/>
          </a:xfrm>
          <a:prstGeom prst="rect">
            <a:avLst/>
          </a:prstGeom>
          <a:noFill/>
        </p:spPr>
        <p:txBody>
          <a:bodyPr wrap="square" rtlCol="0">
            <a:spAutoFit/>
          </a:bodyPr>
          <a:lstStyle/>
          <a:p>
            <a:r>
              <a:rPr lang="en-IN" b="1" dirty="0"/>
              <a:t>17</a:t>
            </a:r>
            <a:r>
              <a:rPr lang="en-IN" dirty="0"/>
              <a:t>.</a:t>
            </a:r>
            <a:r>
              <a:rPr lang="en-IN" dirty="0">
                <a:solidFill>
                  <a:srgbClr val="002060"/>
                </a:solidFill>
              </a:rPr>
              <a:t>Amul’s  brand analysis</a:t>
            </a:r>
          </a:p>
          <a:p>
            <a:r>
              <a:rPr lang="en-IN" b="1" dirty="0"/>
              <a:t>18</a:t>
            </a:r>
            <a:r>
              <a:rPr lang="en-IN" dirty="0"/>
              <a:t>.</a:t>
            </a:r>
            <a:r>
              <a:rPr lang="en-IN" dirty="0">
                <a:solidFill>
                  <a:srgbClr val="002060"/>
                </a:solidFill>
              </a:rPr>
              <a:t>Competitor analysis</a:t>
            </a:r>
          </a:p>
          <a:p>
            <a:r>
              <a:rPr lang="en-IN" b="1" dirty="0"/>
              <a:t>19</a:t>
            </a:r>
            <a:r>
              <a:rPr lang="en-IN" dirty="0"/>
              <a:t>.</a:t>
            </a:r>
            <a:r>
              <a:rPr lang="en-IN" dirty="0">
                <a:solidFill>
                  <a:srgbClr val="002060"/>
                </a:solidFill>
              </a:rPr>
              <a:t>SEO audit of Amul’s brand</a:t>
            </a:r>
          </a:p>
          <a:p>
            <a:r>
              <a:rPr lang="en-IN" b="1" dirty="0"/>
              <a:t>20</a:t>
            </a:r>
            <a:r>
              <a:rPr lang="en-IN" dirty="0"/>
              <a:t>.</a:t>
            </a:r>
            <a:r>
              <a:rPr lang="en-IN" dirty="0">
                <a:solidFill>
                  <a:srgbClr val="002060"/>
                </a:solidFill>
              </a:rPr>
              <a:t>Content idea generation</a:t>
            </a:r>
          </a:p>
          <a:p>
            <a:r>
              <a:rPr lang="en-IN" b="1" dirty="0"/>
              <a:t>21</a:t>
            </a:r>
            <a:r>
              <a:rPr lang="en-IN" dirty="0"/>
              <a:t>.</a:t>
            </a:r>
            <a:r>
              <a:rPr lang="en-IN" dirty="0">
                <a:solidFill>
                  <a:srgbClr val="002060"/>
                </a:solidFill>
              </a:rPr>
              <a:t>Post creation</a:t>
            </a:r>
          </a:p>
          <a:p>
            <a:r>
              <a:rPr lang="en-IN" b="1" dirty="0"/>
              <a:t>22</a:t>
            </a:r>
            <a:r>
              <a:rPr lang="en-IN" dirty="0"/>
              <a:t>. </a:t>
            </a:r>
            <a:r>
              <a:rPr lang="en-IN" dirty="0">
                <a:solidFill>
                  <a:srgbClr val="002060"/>
                </a:solidFill>
              </a:rPr>
              <a:t>Social media Ad campaigns</a:t>
            </a:r>
          </a:p>
        </p:txBody>
      </p:sp>
    </p:spTree>
    <p:extLst>
      <p:ext uri="{BB962C8B-B14F-4D97-AF65-F5344CB8AC3E}">
        <p14:creationId xmlns:p14="http://schemas.microsoft.com/office/powerpoint/2010/main" val="122264960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543D-CCDD-B816-2176-78E58C7CE8E5}"/>
              </a:ext>
            </a:extLst>
          </p:cNvPr>
          <p:cNvSpPr>
            <a:spLocks noGrp="1"/>
          </p:cNvSpPr>
          <p:nvPr>
            <p:ph type="title"/>
          </p:nvPr>
        </p:nvSpPr>
        <p:spPr>
          <a:xfrm>
            <a:off x="228600" y="1752600"/>
            <a:ext cx="9829800" cy="2971800"/>
          </a:xfrm>
        </p:spPr>
        <p:txBody>
          <a:bodyPr>
            <a:normAutofit/>
          </a:bodyPr>
          <a:lstStyle/>
          <a:p>
            <a:pPr marL="12700" marR="133985" algn="ctr">
              <a:lnSpc>
                <a:spcPct val="100000"/>
              </a:lnSpc>
              <a:spcBef>
                <a:spcPts val="90"/>
              </a:spcBef>
            </a:pPr>
            <a:br>
              <a:rPr lang="en-US" sz="4000" spc="-229" dirty="0">
                <a:solidFill>
                  <a:schemeClr val="tx2">
                    <a:lumMod val="50000"/>
                  </a:schemeClr>
                </a:solidFill>
                <a:latin typeface="Bookman Old Style" panose="02050604050505020204" pitchFamily="18" charset="0"/>
                <a:cs typeface="Times New Roman"/>
              </a:rPr>
            </a:br>
            <a:r>
              <a:rPr lang="en-US" sz="4000" spc="-229" dirty="0">
                <a:solidFill>
                  <a:schemeClr val="accent6">
                    <a:lumMod val="50000"/>
                  </a:schemeClr>
                </a:solidFill>
                <a:latin typeface="Algerian" panose="04020705040A02060702" pitchFamily="82" charset="0"/>
                <a:cs typeface="Times New Roman"/>
              </a:rPr>
              <a:t>COMPREHENSIVE</a:t>
            </a:r>
            <a:r>
              <a:rPr lang="en-US" sz="4000" spc="20" dirty="0">
                <a:solidFill>
                  <a:schemeClr val="accent6">
                    <a:lumMod val="50000"/>
                  </a:schemeClr>
                </a:solidFill>
                <a:latin typeface="Algerian" panose="04020705040A02060702" pitchFamily="82" charset="0"/>
                <a:cs typeface="Times New Roman"/>
              </a:rPr>
              <a:t> </a:t>
            </a:r>
            <a:r>
              <a:rPr lang="en-US" sz="4000" spc="-180" dirty="0">
                <a:solidFill>
                  <a:schemeClr val="accent6">
                    <a:lumMod val="50000"/>
                  </a:schemeClr>
                </a:solidFill>
                <a:latin typeface="Algerian" panose="04020705040A02060702" pitchFamily="82" charset="0"/>
                <a:cs typeface="Times New Roman"/>
              </a:rPr>
              <a:t>DIGITAL </a:t>
            </a:r>
            <a:r>
              <a:rPr lang="en-US" sz="4000" spc="-210" dirty="0">
                <a:solidFill>
                  <a:schemeClr val="accent6">
                    <a:lumMod val="50000"/>
                  </a:schemeClr>
                </a:solidFill>
                <a:latin typeface="Algerian" panose="04020705040A02060702" pitchFamily="82" charset="0"/>
                <a:cs typeface="Times New Roman"/>
              </a:rPr>
              <a:t>MARKETING </a:t>
            </a:r>
            <a:r>
              <a:rPr lang="en-US" sz="4000" spc="-145" dirty="0">
                <a:solidFill>
                  <a:schemeClr val="accent6">
                    <a:lumMod val="50000"/>
                  </a:schemeClr>
                </a:solidFill>
                <a:latin typeface="Algerian" panose="04020705040A02060702" pitchFamily="82" charset="0"/>
                <a:cs typeface="Times New Roman"/>
              </a:rPr>
              <a:t>PR</a:t>
            </a:r>
            <a:r>
              <a:rPr lang="en-US" sz="4000" spc="-180" dirty="0">
                <a:solidFill>
                  <a:schemeClr val="accent6">
                    <a:lumMod val="50000"/>
                  </a:schemeClr>
                </a:solidFill>
                <a:latin typeface="Algerian" panose="04020705040A02060702" pitchFamily="82" charset="0"/>
                <a:cs typeface="Times New Roman"/>
              </a:rPr>
              <a:t>O</a:t>
            </a:r>
            <a:r>
              <a:rPr lang="en-US" sz="4000" spc="55" dirty="0">
                <a:solidFill>
                  <a:schemeClr val="accent6">
                    <a:lumMod val="50000"/>
                  </a:schemeClr>
                </a:solidFill>
                <a:latin typeface="Algerian" panose="04020705040A02060702" pitchFamily="82" charset="0"/>
                <a:cs typeface="Times New Roman"/>
              </a:rPr>
              <a:t>JE</a:t>
            </a:r>
            <a:r>
              <a:rPr lang="en-US" sz="4000" spc="90" dirty="0">
                <a:solidFill>
                  <a:schemeClr val="accent6">
                    <a:lumMod val="50000"/>
                  </a:schemeClr>
                </a:solidFill>
                <a:latin typeface="Algerian" panose="04020705040A02060702" pitchFamily="82" charset="0"/>
                <a:cs typeface="Times New Roman"/>
              </a:rPr>
              <a:t>C</a:t>
            </a:r>
            <a:r>
              <a:rPr lang="en-US" sz="4000" spc="-150" dirty="0">
                <a:solidFill>
                  <a:schemeClr val="accent6">
                    <a:lumMod val="50000"/>
                  </a:schemeClr>
                </a:solidFill>
                <a:latin typeface="Algerian" panose="04020705040A02060702" pitchFamily="82" charset="0"/>
                <a:cs typeface="Times New Roman"/>
              </a:rPr>
              <a:t>T</a:t>
            </a:r>
            <a:r>
              <a:rPr lang="en-US" sz="4000" spc="70" dirty="0">
                <a:solidFill>
                  <a:schemeClr val="accent6">
                    <a:lumMod val="50000"/>
                  </a:schemeClr>
                </a:solidFill>
                <a:latin typeface="Algerian" panose="04020705040A02060702" pitchFamily="82" charset="0"/>
                <a:cs typeface="Times New Roman"/>
              </a:rPr>
              <a:t> </a:t>
            </a:r>
            <a:r>
              <a:rPr lang="en-US" sz="4000" spc="-495" dirty="0">
                <a:solidFill>
                  <a:schemeClr val="accent6">
                    <a:lumMod val="50000"/>
                  </a:schemeClr>
                </a:solidFill>
                <a:latin typeface="Algerian" panose="04020705040A02060702" pitchFamily="82" charset="0"/>
                <a:cs typeface="Times New Roman"/>
              </a:rPr>
              <a:t>O</a:t>
            </a:r>
            <a:r>
              <a:rPr lang="en-US" sz="4000" spc="-490" dirty="0">
                <a:solidFill>
                  <a:schemeClr val="accent6">
                    <a:lumMod val="50000"/>
                  </a:schemeClr>
                </a:solidFill>
                <a:latin typeface="Algerian" panose="04020705040A02060702" pitchFamily="82" charset="0"/>
                <a:cs typeface="Times New Roman"/>
              </a:rPr>
              <a:t>N</a:t>
            </a:r>
            <a:r>
              <a:rPr lang="en-US" sz="4000" dirty="0">
                <a:solidFill>
                  <a:schemeClr val="accent6">
                    <a:lumMod val="50000"/>
                  </a:schemeClr>
                </a:solidFill>
                <a:latin typeface="Algerian" panose="04020705040A02060702" pitchFamily="82" charset="0"/>
                <a:cs typeface="Times New Roman"/>
              </a:rPr>
              <a:t> </a:t>
            </a:r>
            <a:br>
              <a:rPr lang="en-US" sz="3600" dirty="0">
                <a:solidFill>
                  <a:schemeClr val="accent6">
                    <a:lumMod val="50000"/>
                  </a:schemeClr>
                </a:solidFill>
                <a:latin typeface="Book Antiqua" panose="02040602050305030304" pitchFamily="18" charset="0"/>
                <a:cs typeface="Times New Roman"/>
              </a:rPr>
            </a:br>
            <a:endParaRPr lang="en-IN" dirty="0">
              <a:solidFill>
                <a:schemeClr val="accent6">
                  <a:lumMod val="50000"/>
                </a:schemeClr>
              </a:solidFill>
              <a:latin typeface="Book Antiqua" panose="02040602050305030304" pitchFamily="18" charset="0"/>
            </a:endParaRPr>
          </a:p>
        </p:txBody>
      </p:sp>
      <p:sp>
        <p:nvSpPr>
          <p:cNvPr id="4" name="Rectangle: Rounded Corners 3">
            <a:extLst>
              <a:ext uri="{FF2B5EF4-FFF2-40B4-BE49-F238E27FC236}">
                <a16:creationId xmlns:a16="http://schemas.microsoft.com/office/drawing/2014/main" id="{7E639E7C-D204-6419-C98D-9686134029ED}"/>
              </a:ext>
            </a:extLst>
          </p:cNvPr>
          <p:cNvSpPr/>
          <p:nvPr/>
        </p:nvSpPr>
        <p:spPr>
          <a:xfrm>
            <a:off x="3467100" y="3886200"/>
            <a:ext cx="3657600" cy="106680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spc="-40" dirty="0">
                <a:solidFill>
                  <a:schemeClr val="bg1"/>
                </a:solidFill>
                <a:latin typeface="Cooper Black" panose="0208090404030B020404" pitchFamily="18" charset="0"/>
                <a:cs typeface="Times New Roman"/>
              </a:rPr>
              <a:t>AMUL</a:t>
            </a:r>
            <a:r>
              <a:rPr lang="en-US" sz="3600" spc="-10" dirty="0">
                <a:solidFill>
                  <a:schemeClr val="bg1"/>
                </a:solidFill>
                <a:latin typeface="Cooper Black" panose="0208090404030B020404" pitchFamily="18" charset="0"/>
                <a:cs typeface="Times New Roman"/>
              </a:rPr>
              <a:t> </a:t>
            </a:r>
            <a:r>
              <a:rPr lang="en-US" sz="3600" spc="-40" dirty="0">
                <a:solidFill>
                  <a:schemeClr val="bg1"/>
                </a:solidFill>
                <a:latin typeface="Cooper Black" panose="0208090404030B020404" pitchFamily="18" charset="0"/>
                <a:cs typeface="Times New Roman"/>
              </a:rPr>
              <a:t>BRAND</a:t>
            </a:r>
            <a:endParaRPr lang="en-IN" sz="3600" dirty="0">
              <a:solidFill>
                <a:schemeClr val="bg1"/>
              </a:solidFill>
            </a:endParaRPr>
          </a:p>
        </p:txBody>
      </p:sp>
    </p:spTree>
    <p:extLst>
      <p:ext uri="{BB962C8B-B14F-4D97-AF65-F5344CB8AC3E}">
        <p14:creationId xmlns:p14="http://schemas.microsoft.com/office/powerpoint/2010/main" val="37619998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C34E-F654-38B7-3EEA-E4D69A6476ED}"/>
              </a:ext>
            </a:extLst>
          </p:cNvPr>
          <p:cNvSpPr>
            <a:spLocks noGrp="1"/>
          </p:cNvSpPr>
          <p:nvPr>
            <p:ph type="title"/>
          </p:nvPr>
        </p:nvSpPr>
        <p:spPr/>
        <p:txBody>
          <a:bodyPr>
            <a:normAutofit/>
          </a:bodyPr>
          <a:lstStyle/>
          <a:p>
            <a:r>
              <a:rPr lang="en-US" sz="2800" spc="-20" dirty="0">
                <a:solidFill>
                  <a:srgbClr val="0070C0"/>
                </a:solidFill>
                <a:latin typeface="Albertus Extra Bold" panose="020E0802040304020204" pitchFamily="34" charset="0"/>
              </a:rPr>
              <a:t>Part</a:t>
            </a:r>
            <a:r>
              <a:rPr lang="en-US" sz="2800" spc="-80" dirty="0">
                <a:solidFill>
                  <a:srgbClr val="0070C0"/>
                </a:solidFill>
                <a:latin typeface="Albertus Extra Bold" panose="020E0802040304020204" pitchFamily="34" charset="0"/>
              </a:rPr>
              <a:t> </a:t>
            </a:r>
            <a:r>
              <a:rPr lang="en-US" sz="2800" spc="5" dirty="0">
                <a:solidFill>
                  <a:srgbClr val="0070C0"/>
                </a:solidFill>
                <a:latin typeface="Albertus Extra Bold" panose="020E0802040304020204" pitchFamily="34" charset="0"/>
              </a:rPr>
              <a:t>3:</a:t>
            </a:r>
            <a:r>
              <a:rPr lang="en-US" sz="2800" spc="-45" dirty="0">
                <a:solidFill>
                  <a:srgbClr val="0070C0"/>
                </a:solidFill>
                <a:latin typeface="Albertus Extra Bold" panose="020E0802040304020204" pitchFamily="34" charset="0"/>
              </a:rPr>
              <a:t> </a:t>
            </a:r>
            <a:r>
              <a:rPr lang="en-US" sz="2800" spc="-15" dirty="0">
                <a:solidFill>
                  <a:srgbClr val="0070C0"/>
                </a:solidFill>
                <a:latin typeface="Albertus Extra Bold" panose="020E0802040304020204" pitchFamily="34" charset="0"/>
              </a:rPr>
              <a:t>Content</a:t>
            </a:r>
            <a:r>
              <a:rPr lang="en-US" sz="2800" spc="-75" dirty="0">
                <a:solidFill>
                  <a:srgbClr val="0070C0"/>
                </a:solidFill>
                <a:latin typeface="Albertus Extra Bold" panose="020E0802040304020204" pitchFamily="34" charset="0"/>
              </a:rPr>
              <a:t> </a:t>
            </a:r>
            <a:r>
              <a:rPr lang="en-US" sz="2800" spc="-5" dirty="0">
                <a:solidFill>
                  <a:srgbClr val="0070C0"/>
                </a:solidFill>
                <a:latin typeface="Albertus Extra Bold" panose="020E0802040304020204" pitchFamily="34" charset="0"/>
              </a:rPr>
              <a:t>Ideas</a:t>
            </a:r>
            <a:r>
              <a:rPr lang="en-US" sz="2800" spc="-80" dirty="0">
                <a:solidFill>
                  <a:srgbClr val="0070C0"/>
                </a:solidFill>
                <a:latin typeface="Albertus Extra Bold" panose="020E0802040304020204" pitchFamily="34" charset="0"/>
              </a:rPr>
              <a:t> </a:t>
            </a:r>
            <a:r>
              <a:rPr lang="en-US" sz="2800" spc="5" dirty="0">
                <a:solidFill>
                  <a:srgbClr val="0070C0"/>
                </a:solidFill>
                <a:latin typeface="Albertus Extra Bold" panose="020E0802040304020204" pitchFamily="34" charset="0"/>
              </a:rPr>
              <a:t>and</a:t>
            </a:r>
            <a:r>
              <a:rPr lang="en-US" sz="2800" spc="-95" dirty="0">
                <a:solidFill>
                  <a:srgbClr val="0070C0"/>
                </a:solidFill>
                <a:latin typeface="Albertus Extra Bold" panose="020E0802040304020204" pitchFamily="34" charset="0"/>
              </a:rPr>
              <a:t> </a:t>
            </a:r>
            <a:r>
              <a:rPr lang="en-US" sz="2800" spc="-15" dirty="0">
                <a:solidFill>
                  <a:srgbClr val="0070C0"/>
                </a:solidFill>
                <a:latin typeface="Albertus Extra Bold" panose="020E0802040304020204" pitchFamily="34" charset="0"/>
              </a:rPr>
              <a:t>Marketing</a:t>
            </a:r>
            <a:r>
              <a:rPr lang="en-US" sz="2800" spc="-95" dirty="0">
                <a:solidFill>
                  <a:srgbClr val="0070C0"/>
                </a:solidFill>
                <a:latin typeface="Albertus Extra Bold" panose="020E0802040304020204" pitchFamily="34" charset="0"/>
              </a:rPr>
              <a:t> </a:t>
            </a:r>
            <a:r>
              <a:rPr lang="en-US" sz="2800" spc="-20" dirty="0">
                <a:solidFill>
                  <a:srgbClr val="0070C0"/>
                </a:solidFill>
                <a:latin typeface="Albertus Extra Bold" panose="020E0802040304020204" pitchFamily="34" charset="0"/>
              </a:rPr>
              <a:t>Strategies</a:t>
            </a:r>
            <a:endParaRPr lang="en-IN" sz="2800" dirty="0">
              <a:solidFill>
                <a:srgbClr val="0070C0"/>
              </a:solidFill>
              <a:latin typeface="Albertus Extra Bold" panose="020E0802040304020204" pitchFamily="34" charset="0"/>
            </a:endParaRPr>
          </a:p>
        </p:txBody>
      </p:sp>
      <p:sp>
        <p:nvSpPr>
          <p:cNvPr id="3" name="Content Placeholder 2">
            <a:extLst>
              <a:ext uri="{FF2B5EF4-FFF2-40B4-BE49-F238E27FC236}">
                <a16:creationId xmlns:a16="http://schemas.microsoft.com/office/drawing/2014/main" id="{F83B0E4B-64A8-41FA-9173-FAF065A0D6B3}"/>
              </a:ext>
            </a:extLst>
          </p:cNvPr>
          <p:cNvSpPr>
            <a:spLocks noGrp="1"/>
          </p:cNvSpPr>
          <p:nvPr>
            <p:ph idx="1"/>
          </p:nvPr>
        </p:nvSpPr>
        <p:spPr>
          <a:xfrm>
            <a:off x="667809" y="1488613"/>
            <a:ext cx="8596668" cy="3880773"/>
          </a:xfrm>
        </p:spPr>
        <p:txBody>
          <a:bodyPr/>
          <a:lstStyle/>
          <a:p>
            <a:r>
              <a:rPr lang="en-IN" sz="1800" spc="-15" dirty="0">
                <a:solidFill>
                  <a:srgbClr val="7030A0"/>
                </a:solidFill>
                <a:latin typeface="Bahnschrift SemiBold SemiConden" panose="020B0502040204020203" pitchFamily="34" charset="0"/>
                <a:cs typeface="Calibri"/>
              </a:rPr>
              <a:t>Reflection</a:t>
            </a:r>
            <a:r>
              <a:rPr lang="en-IN" sz="1800" spc="35" dirty="0">
                <a:solidFill>
                  <a:srgbClr val="7030A0"/>
                </a:solidFill>
                <a:latin typeface="Bahnschrift SemiBold SemiConden" panose="020B0502040204020203" pitchFamily="34" charset="0"/>
                <a:cs typeface="Calibri"/>
              </a:rPr>
              <a:t> </a:t>
            </a:r>
            <a:r>
              <a:rPr lang="en-IN" sz="1800" spc="-5" dirty="0">
                <a:solidFill>
                  <a:srgbClr val="7030A0"/>
                </a:solidFill>
                <a:latin typeface="Bahnschrift SemiBold SemiConden" panose="020B0502040204020203" pitchFamily="34" charset="0"/>
                <a:cs typeface="Calibri"/>
              </a:rPr>
              <a:t>of</a:t>
            </a:r>
            <a:r>
              <a:rPr lang="en-IN" sz="1800" spc="-35" dirty="0">
                <a:solidFill>
                  <a:srgbClr val="7030A0"/>
                </a:solidFill>
                <a:latin typeface="Bahnschrift SemiBold SemiConden" panose="020B0502040204020203" pitchFamily="34" charset="0"/>
                <a:cs typeface="Calibri"/>
              </a:rPr>
              <a:t> </a:t>
            </a:r>
            <a:r>
              <a:rPr lang="en-IN" sz="1800" spc="-15" dirty="0">
                <a:solidFill>
                  <a:srgbClr val="7030A0"/>
                </a:solidFill>
                <a:latin typeface="Bahnschrift SemiBold SemiConden" panose="020B0502040204020203" pitchFamily="34" charset="0"/>
                <a:cs typeface="Calibri"/>
              </a:rPr>
              <a:t>content</a:t>
            </a:r>
            <a:r>
              <a:rPr lang="en-IN" sz="1800" spc="30" dirty="0">
                <a:solidFill>
                  <a:srgbClr val="7030A0"/>
                </a:solidFill>
                <a:latin typeface="Bahnschrift SemiBold SemiConden" panose="020B0502040204020203" pitchFamily="34" charset="0"/>
                <a:cs typeface="Calibri"/>
              </a:rPr>
              <a:t> </a:t>
            </a:r>
            <a:r>
              <a:rPr lang="en-IN" sz="1800" spc="-5" dirty="0">
                <a:solidFill>
                  <a:srgbClr val="7030A0"/>
                </a:solidFill>
                <a:latin typeface="Bahnschrift SemiBold SemiConden" panose="020B0502040204020203" pitchFamily="34" charset="0"/>
                <a:cs typeface="Calibri"/>
              </a:rPr>
              <a:t>ideas</a:t>
            </a:r>
            <a:endParaRPr lang="en-IN" sz="1800" dirty="0">
              <a:solidFill>
                <a:srgbClr val="7030A0"/>
              </a:solidFill>
              <a:latin typeface="Bahnschrift SemiBold SemiConden" panose="020B0502040204020203" pitchFamily="34" charset="0"/>
              <a:cs typeface="Calibri"/>
            </a:endParaRPr>
          </a:p>
          <a:p>
            <a:endParaRPr lang="en-IN" dirty="0"/>
          </a:p>
        </p:txBody>
      </p:sp>
      <p:pic>
        <p:nvPicPr>
          <p:cNvPr id="4" name="object 4">
            <a:extLst>
              <a:ext uri="{FF2B5EF4-FFF2-40B4-BE49-F238E27FC236}">
                <a16:creationId xmlns:a16="http://schemas.microsoft.com/office/drawing/2014/main" id="{E634528E-DF4C-6935-A563-B164E1F85770}"/>
              </a:ext>
            </a:extLst>
          </p:cNvPr>
          <p:cNvPicPr/>
          <p:nvPr/>
        </p:nvPicPr>
        <p:blipFill>
          <a:blip r:embed="rId2" cstate="print"/>
          <a:stretch>
            <a:fillRect/>
          </a:stretch>
        </p:blipFill>
        <p:spPr>
          <a:xfrm>
            <a:off x="677334" y="2286000"/>
            <a:ext cx="3931920" cy="2950464"/>
          </a:xfrm>
          <a:prstGeom prst="rect">
            <a:avLst/>
          </a:prstGeom>
        </p:spPr>
      </p:pic>
      <p:pic>
        <p:nvPicPr>
          <p:cNvPr id="5" name="object 5">
            <a:extLst>
              <a:ext uri="{FF2B5EF4-FFF2-40B4-BE49-F238E27FC236}">
                <a16:creationId xmlns:a16="http://schemas.microsoft.com/office/drawing/2014/main" id="{32E6DD16-80BC-B07F-50C5-88B34F45BF82}"/>
              </a:ext>
            </a:extLst>
          </p:cNvPr>
          <p:cNvPicPr/>
          <p:nvPr/>
        </p:nvPicPr>
        <p:blipFill>
          <a:blip r:embed="rId3" cstate="print"/>
          <a:stretch>
            <a:fillRect/>
          </a:stretch>
        </p:blipFill>
        <p:spPr>
          <a:xfrm>
            <a:off x="5519003" y="2286000"/>
            <a:ext cx="3745474" cy="2950464"/>
          </a:xfrm>
          <a:prstGeom prst="rect">
            <a:avLst/>
          </a:prstGeom>
        </p:spPr>
      </p:pic>
    </p:spTree>
    <p:extLst>
      <p:ext uri="{BB962C8B-B14F-4D97-AF65-F5344CB8AC3E}">
        <p14:creationId xmlns:p14="http://schemas.microsoft.com/office/powerpoint/2010/main" val="287445430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97A5-AFD5-9646-4153-E4D8DD04EDF3}"/>
              </a:ext>
            </a:extLst>
          </p:cNvPr>
          <p:cNvSpPr>
            <a:spLocks noGrp="1"/>
          </p:cNvSpPr>
          <p:nvPr>
            <p:ph type="title"/>
          </p:nvPr>
        </p:nvSpPr>
        <p:spPr>
          <a:xfrm>
            <a:off x="169607" y="228600"/>
            <a:ext cx="8596668" cy="1320800"/>
          </a:xfrm>
        </p:spPr>
        <p:txBody>
          <a:bodyPr/>
          <a:lstStyle/>
          <a:p>
            <a:r>
              <a:rPr lang="en-IN" sz="3600" spc="-25" dirty="0">
                <a:solidFill>
                  <a:srgbClr val="C00000"/>
                </a:solidFill>
                <a:latin typeface="Cooper Black" panose="0208090404030B020404" pitchFamily="18" charset="0"/>
              </a:rPr>
              <a:t>Strategies:</a:t>
            </a:r>
            <a:endParaRPr lang="en-IN" dirty="0">
              <a:solidFill>
                <a:srgbClr val="C00000"/>
              </a:solidFill>
              <a:latin typeface="Cooper Black" panose="0208090404030B020404" pitchFamily="18" charset="0"/>
            </a:endParaRPr>
          </a:p>
        </p:txBody>
      </p:sp>
      <p:pic>
        <p:nvPicPr>
          <p:cNvPr id="4" name="object 3">
            <a:extLst>
              <a:ext uri="{FF2B5EF4-FFF2-40B4-BE49-F238E27FC236}">
                <a16:creationId xmlns:a16="http://schemas.microsoft.com/office/drawing/2014/main" id="{036AC3ED-CC96-45A0-3F54-7F531855F7D8}"/>
              </a:ext>
            </a:extLst>
          </p:cNvPr>
          <p:cNvPicPr>
            <a:picLocks noGrp="1"/>
          </p:cNvPicPr>
          <p:nvPr>
            <p:ph idx="1"/>
          </p:nvPr>
        </p:nvPicPr>
        <p:blipFill>
          <a:blip r:embed="rId2" cstate="print"/>
          <a:stretch>
            <a:fillRect/>
          </a:stretch>
        </p:blipFill>
        <p:spPr>
          <a:xfrm>
            <a:off x="5791200" y="1353574"/>
            <a:ext cx="3537154" cy="4150852"/>
          </a:xfrm>
          <a:prstGeom prst="rect">
            <a:avLst/>
          </a:prstGeom>
        </p:spPr>
      </p:pic>
      <p:sp>
        <p:nvSpPr>
          <p:cNvPr id="6" name="TextBox 5">
            <a:extLst>
              <a:ext uri="{FF2B5EF4-FFF2-40B4-BE49-F238E27FC236}">
                <a16:creationId xmlns:a16="http://schemas.microsoft.com/office/drawing/2014/main" id="{62BDDD70-C9E4-822A-5B6C-FB96BB4DB33B}"/>
              </a:ext>
            </a:extLst>
          </p:cNvPr>
          <p:cNvSpPr txBox="1"/>
          <p:nvPr/>
        </p:nvSpPr>
        <p:spPr>
          <a:xfrm>
            <a:off x="169607" y="1219200"/>
            <a:ext cx="5486400" cy="5129609"/>
          </a:xfrm>
          <a:prstGeom prst="rect">
            <a:avLst/>
          </a:prstGeom>
          <a:noFill/>
        </p:spPr>
        <p:txBody>
          <a:bodyPr wrap="square">
            <a:spAutoFit/>
          </a:bodyPr>
          <a:lstStyle/>
          <a:p>
            <a:pPr marL="12700" algn="just">
              <a:lnSpc>
                <a:spcPct val="100000"/>
              </a:lnSpc>
              <a:spcBef>
                <a:spcPts val="95"/>
              </a:spcBef>
            </a:pPr>
            <a:r>
              <a:rPr lang="en-US" sz="1800" b="1" spc="-5" dirty="0">
                <a:solidFill>
                  <a:schemeClr val="accent4">
                    <a:lumMod val="75000"/>
                  </a:schemeClr>
                </a:solidFill>
                <a:latin typeface="Bookman Old Style" panose="02050604050505020204" pitchFamily="18" charset="0"/>
                <a:cs typeface="Calibri"/>
              </a:rPr>
              <a:t>A</a:t>
            </a:r>
            <a:r>
              <a:rPr lang="en-US" sz="1800" b="1" spc="-20" dirty="0">
                <a:solidFill>
                  <a:schemeClr val="accent4">
                    <a:lumMod val="75000"/>
                  </a:schemeClr>
                </a:solidFill>
                <a:latin typeface="Bookman Old Style" panose="02050604050505020204" pitchFamily="18" charset="0"/>
                <a:cs typeface="Calibri"/>
              </a:rPr>
              <a:t> </a:t>
            </a:r>
            <a:r>
              <a:rPr lang="en-US" sz="1800" b="1" spc="-5" dirty="0">
                <a:solidFill>
                  <a:schemeClr val="accent4">
                    <a:lumMod val="75000"/>
                  </a:schemeClr>
                </a:solidFill>
                <a:latin typeface="Bookman Old Style" panose="02050604050505020204" pitchFamily="18" charset="0"/>
                <a:cs typeface="Calibri"/>
              </a:rPr>
              <a:t>look</a:t>
            </a:r>
            <a:r>
              <a:rPr lang="en-US" sz="1800" b="1" spc="-10" dirty="0">
                <a:solidFill>
                  <a:schemeClr val="accent4">
                    <a:lumMod val="75000"/>
                  </a:schemeClr>
                </a:solidFill>
                <a:latin typeface="Bookman Old Style" panose="02050604050505020204" pitchFamily="18" charset="0"/>
                <a:cs typeface="Calibri"/>
              </a:rPr>
              <a:t> </a:t>
            </a:r>
            <a:r>
              <a:rPr lang="en-US" sz="1800" b="1" spc="-15" dirty="0">
                <a:solidFill>
                  <a:schemeClr val="accent4">
                    <a:lumMod val="75000"/>
                  </a:schemeClr>
                </a:solidFill>
                <a:latin typeface="Bookman Old Style" panose="02050604050505020204" pitchFamily="18" charset="0"/>
                <a:cs typeface="Calibri"/>
              </a:rPr>
              <a:t>into</a:t>
            </a:r>
            <a:r>
              <a:rPr lang="en-US" sz="1800" b="1" spc="-5" dirty="0">
                <a:solidFill>
                  <a:schemeClr val="accent4">
                    <a:lumMod val="75000"/>
                  </a:schemeClr>
                </a:solidFill>
                <a:latin typeface="Bookman Old Style" panose="02050604050505020204" pitchFamily="18" charset="0"/>
                <a:cs typeface="Calibri"/>
              </a:rPr>
              <a:t> Amul</a:t>
            </a:r>
            <a:r>
              <a:rPr lang="en-US" sz="1800" b="1" spc="-20" dirty="0">
                <a:solidFill>
                  <a:schemeClr val="accent4">
                    <a:lumMod val="75000"/>
                  </a:schemeClr>
                </a:solidFill>
                <a:latin typeface="Bookman Old Style" panose="02050604050505020204" pitchFamily="18" charset="0"/>
                <a:cs typeface="Calibri"/>
              </a:rPr>
              <a:t> </a:t>
            </a:r>
            <a:r>
              <a:rPr lang="en-US" sz="1800" b="1" spc="-10" dirty="0">
                <a:solidFill>
                  <a:schemeClr val="accent4">
                    <a:lumMod val="75000"/>
                  </a:schemeClr>
                </a:solidFill>
                <a:latin typeface="Bookman Old Style" panose="02050604050505020204" pitchFamily="18" charset="0"/>
                <a:cs typeface="Calibri"/>
              </a:rPr>
              <a:t>Marketing</a:t>
            </a:r>
            <a:r>
              <a:rPr lang="en-US" sz="1800" b="1" spc="-25" dirty="0">
                <a:solidFill>
                  <a:schemeClr val="accent4">
                    <a:lumMod val="75000"/>
                  </a:schemeClr>
                </a:solidFill>
                <a:latin typeface="Bookman Old Style" panose="02050604050505020204" pitchFamily="18" charset="0"/>
                <a:cs typeface="Calibri"/>
              </a:rPr>
              <a:t> </a:t>
            </a:r>
            <a:r>
              <a:rPr lang="en-US" sz="1800" b="1" spc="-15" dirty="0">
                <a:solidFill>
                  <a:schemeClr val="accent4">
                    <a:lumMod val="75000"/>
                  </a:schemeClr>
                </a:solidFill>
                <a:latin typeface="Bookman Old Style" panose="02050604050505020204" pitchFamily="18" charset="0"/>
                <a:cs typeface="Calibri"/>
              </a:rPr>
              <a:t>Strategies</a:t>
            </a:r>
            <a:r>
              <a:rPr lang="en-US" sz="1800" b="1" spc="-15" dirty="0">
                <a:latin typeface="Bookman Old Style" panose="02050604050505020204" pitchFamily="18" charset="0"/>
                <a:cs typeface="Calibri"/>
              </a:rPr>
              <a:t>:</a:t>
            </a:r>
            <a:r>
              <a:rPr lang="en-US" b="1" dirty="0">
                <a:latin typeface="Bookman Old Style" panose="02050604050505020204" pitchFamily="18" charset="0"/>
                <a:cs typeface="Calibri"/>
              </a:rPr>
              <a:t> </a:t>
            </a:r>
            <a:r>
              <a:rPr lang="en-US" sz="1800" spc="-10" dirty="0">
                <a:latin typeface="Bookman Old Style" panose="02050604050505020204" pitchFamily="18" charset="0"/>
                <a:cs typeface="Calibri"/>
              </a:rPr>
              <a:t>The</a:t>
            </a:r>
            <a:r>
              <a:rPr lang="en-US" sz="1800" spc="10" dirty="0">
                <a:latin typeface="Bookman Old Style" panose="02050604050505020204" pitchFamily="18" charset="0"/>
                <a:cs typeface="Calibri"/>
              </a:rPr>
              <a:t> </a:t>
            </a:r>
            <a:r>
              <a:rPr lang="en-US" sz="1800" spc="-20" dirty="0">
                <a:latin typeface="Bookman Old Style" panose="02050604050505020204" pitchFamily="18" charset="0"/>
                <a:cs typeface="Calibri"/>
              </a:rPr>
              <a:t>first</a:t>
            </a:r>
            <a:r>
              <a:rPr lang="en-US" sz="1800" spc="30" dirty="0">
                <a:latin typeface="Bookman Old Style" panose="02050604050505020204" pitchFamily="18" charset="0"/>
                <a:cs typeface="Calibri"/>
              </a:rPr>
              <a:t> </a:t>
            </a:r>
            <a:r>
              <a:rPr lang="en-US" sz="1800" spc="-5" dirty="0">
                <a:latin typeface="Bookman Old Style" panose="02050604050505020204" pitchFamily="18" charset="0"/>
                <a:cs typeface="Calibri"/>
              </a:rPr>
              <a:t>time</a:t>
            </a:r>
            <a:r>
              <a:rPr lang="en-US" sz="1800" spc="10" dirty="0">
                <a:latin typeface="Bookman Old Style" panose="02050604050505020204" pitchFamily="18" charset="0"/>
                <a:cs typeface="Calibri"/>
              </a:rPr>
              <a:t> </a:t>
            </a:r>
            <a:r>
              <a:rPr lang="en-US" sz="1800" spc="-10" dirty="0">
                <a:latin typeface="Bookman Old Style" panose="02050604050505020204" pitchFamily="18" charset="0"/>
                <a:cs typeface="Calibri"/>
              </a:rPr>
              <a:t>that</a:t>
            </a:r>
            <a:r>
              <a:rPr lang="en-US" sz="1800" spc="5" dirty="0">
                <a:latin typeface="Bookman Old Style" panose="02050604050505020204" pitchFamily="18" charset="0"/>
                <a:cs typeface="Calibri"/>
              </a:rPr>
              <a:t> </a:t>
            </a:r>
            <a:r>
              <a:rPr lang="en-US" sz="1800" spc="-20" dirty="0">
                <a:latin typeface="Bookman Old Style" panose="02050604050505020204" pitchFamily="18" charset="0"/>
                <a:cs typeface="Calibri"/>
              </a:rPr>
              <a:t>most</a:t>
            </a:r>
            <a:r>
              <a:rPr lang="en-US" sz="1800" spc="50" dirty="0">
                <a:latin typeface="Bookman Old Style" panose="02050604050505020204" pitchFamily="18" charset="0"/>
                <a:cs typeface="Calibri"/>
              </a:rPr>
              <a:t> </a:t>
            </a:r>
            <a:r>
              <a:rPr lang="en-US" sz="1800" spc="-5" dirty="0">
                <a:latin typeface="Bookman Old Style" panose="02050604050505020204" pitchFamily="18" charset="0"/>
                <a:cs typeface="Calibri"/>
              </a:rPr>
              <a:t>of</a:t>
            </a:r>
            <a:r>
              <a:rPr lang="en-US" sz="1800" spc="-15" dirty="0">
                <a:latin typeface="Bookman Old Style" panose="02050604050505020204" pitchFamily="18" charset="0"/>
                <a:cs typeface="Calibri"/>
              </a:rPr>
              <a:t> </a:t>
            </a:r>
            <a:r>
              <a:rPr lang="en-US" sz="1800" dirty="0">
                <a:latin typeface="Bookman Old Style" panose="02050604050505020204" pitchFamily="18" charset="0"/>
                <a:cs typeface="Calibri"/>
              </a:rPr>
              <a:t>us</a:t>
            </a:r>
            <a:r>
              <a:rPr lang="en-US" sz="1800" spc="-15" dirty="0">
                <a:latin typeface="Bookman Old Style" panose="02050604050505020204" pitchFamily="18" charset="0"/>
                <a:cs typeface="Calibri"/>
              </a:rPr>
              <a:t> </a:t>
            </a:r>
            <a:r>
              <a:rPr lang="en-US" sz="1800" spc="-10" dirty="0">
                <a:latin typeface="Bookman Old Style" panose="02050604050505020204" pitchFamily="18" charset="0"/>
                <a:cs typeface="Calibri"/>
              </a:rPr>
              <a:t>came</a:t>
            </a:r>
            <a:r>
              <a:rPr lang="en-US" sz="1800" spc="35" dirty="0">
                <a:latin typeface="Bookman Old Style" panose="02050604050505020204" pitchFamily="18" charset="0"/>
                <a:cs typeface="Calibri"/>
              </a:rPr>
              <a:t> </a:t>
            </a:r>
            <a:r>
              <a:rPr lang="en-US" sz="1800" spc="-10" dirty="0">
                <a:latin typeface="Bookman Old Style" panose="02050604050505020204" pitchFamily="18" charset="0"/>
                <a:cs typeface="Calibri"/>
              </a:rPr>
              <a:t>across</a:t>
            </a:r>
            <a:r>
              <a:rPr lang="en-US" sz="1800" spc="15" dirty="0">
                <a:latin typeface="Bookman Old Style" panose="02050604050505020204" pitchFamily="18" charset="0"/>
                <a:cs typeface="Calibri"/>
              </a:rPr>
              <a:t> </a:t>
            </a:r>
            <a:r>
              <a:rPr lang="en-US" sz="1800" spc="-10" dirty="0">
                <a:latin typeface="Bookman Old Style" panose="02050604050505020204" pitchFamily="18" charset="0"/>
                <a:cs typeface="Calibri"/>
              </a:rPr>
              <a:t>Amul</a:t>
            </a:r>
            <a:r>
              <a:rPr lang="en-US" sz="1800" spc="25" dirty="0">
                <a:latin typeface="Bookman Old Style" panose="02050604050505020204" pitchFamily="18" charset="0"/>
                <a:cs typeface="Calibri"/>
              </a:rPr>
              <a:t> </a:t>
            </a:r>
            <a:r>
              <a:rPr lang="en-US" sz="1800" spc="-20" dirty="0">
                <a:latin typeface="Bookman Old Style" panose="02050604050505020204" pitchFamily="18" charset="0"/>
                <a:cs typeface="Calibri"/>
              </a:rPr>
              <a:t>was </a:t>
            </a:r>
            <a:r>
              <a:rPr lang="en-US" sz="1800" spc="-434" dirty="0">
                <a:latin typeface="Bookman Old Style" panose="02050604050505020204" pitchFamily="18" charset="0"/>
                <a:cs typeface="Calibri"/>
              </a:rPr>
              <a:t> </a:t>
            </a:r>
            <a:r>
              <a:rPr lang="en-US" sz="1800" spc="-10" dirty="0">
                <a:latin typeface="Bookman Old Style" panose="02050604050505020204" pitchFamily="18" charset="0"/>
                <a:cs typeface="Calibri"/>
              </a:rPr>
              <a:t>when</a:t>
            </a:r>
            <a:r>
              <a:rPr lang="en-US" sz="1800" spc="-5" dirty="0">
                <a:latin typeface="Bookman Old Style" panose="02050604050505020204" pitchFamily="18" charset="0"/>
                <a:cs typeface="Calibri"/>
              </a:rPr>
              <a:t> </a:t>
            </a:r>
            <a:r>
              <a:rPr lang="en-US" sz="1800" dirty="0">
                <a:latin typeface="Bookman Old Style" panose="02050604050505020204" pitchFamily="18" charset="0"/>
                <a:cs typeface="Calibri"/>
              </a:rPr>
              <a:t>the</a:t>
            </a:r>
            <a:r>
              <a:rPr lang="en-US" sz="1800" spc="-15" dirty="0">
                <a:latin typeface="Bookman Old Style" panose="02050604050505020204" pitchFamily="18" charset="0"/>
                <a:cs typeface="Calibri"/>
              </a:rPr>
              <a:t> </a:t>
            </a:r>
            <a:r>
              <a:rPr lang="en-US" sz="1800" spc="-25" dirty="0">
                <a:latin typeface="Bookman Old Style" panose="02050604050505020204" pitchFamily="18" charset="0"/>
                <a:cs typeface="Calibri"/>
              </a:rPr>
              <a:t>catchy</a:t>
            </a:r>
            <a:r>
              <a:rPr lang="en-US" sz="1800" spc="30" dirty="0">
                <a:latin typeface="Bookman Old Style" panose="02050604050505020204" pitchFamily="18" charset="0"/>
                <a:cs typeface="Calibri"/>
              </a:rPr>
              <a:t> </a:t>
            </a:r>
            <a:r>
              <a:rPr lang="en-US" sz="1800" dirty="0">
                <a:latin typeface="Bookman Old Style" panose="02050604050505020204" pitchFamily="18" charset="0"/>
                <a:cs typeface="Calibri"/>
              </a:rPr>
              <a:t>the</a:t>
            </a:r>
            <a:r>
              <a:rPr lang="en-US" sz="1800" spc="15" dirty="0">
                <a:latin typeface="Bookman Old Style" panose="02050604050505020204" pitchFamily="18" charset="0"/>
                <a:cs typeface="Calibri"/>
              </a:rPr>
              <a:t> </a:t>
            </a:r>
            <a:r>
              <a:rPr lang="en-US" sz="1800" dirty="0">
                <a:latin typeface="Bookman Old Style" panose="02050604050505020204" pitchFamily="18" charset="0"/>
                <a:cs typeface="Calibri"/>
              </a:rPr>
              <a:t>tune</a:t>
            </a:r>
            <a:r>
              <a:rPr lang="en-US" sz="1800" spc="-15" dirty="0">
                <a:latin typeface="Bookman Old Style" panose="02050604050505020204" pitchFamily="18" charset="0"/>
                <a:cs typeface="Calibri"/>
              </a:rPr>
              <a:t> </a:t>
            </a:r>
            <a:r>
              <a:rPr lang="en-US" sz="1800" dirty="0">
                <a:latin typeface="Bookman Old Style" panose="02050604050505020204" pitchFamily="18" charset="0"/>
                <a:cs typeface="Calibri"/>
              </a:rPr>
              <a:t>of</a:t>
            </a:r>
            <a:r>
              <a:rPr lang="en-US" sz="1800" spc="-15" dirty="0">
                <a:latin typeface="Bookman Old Style" panose="02050604050505020204" pitchFamily="18" charset="0"/>
                <a:cs typeface="Calibri"/>
              </a:rPr>
              <a:t> </a:t>
            </a:r>
            <a:r>
              <a:rPr lang="en-US" sz="1800" spc="-40" dirty="0">
                <a:latin typeface="Bookman Old Style" panose="02050604050505020204" pitchFamily="18" charset="0"/>
                <a:cs typeface="Calibri"/>
              </a:rPr>
              <a:t>‘Amul</a:t>
            </a:r>
            <a:r>
              <a:rPr lang="en-US" sz="1800" dirty="0">
                <a:latin typeface="Bookman Old Style" panose="02050604050505020204" pitchFamily="18" charset="0"/>
                <a:cs typeface="Calibri"/>
              </a:rPr>
              <a:t> </a:t>
            </a:r>
            <a:r>
              <a:rPr lang="en-US" sz="1800" spc="-5" dirty="0">
                <a:latin typeface="Bookman Old Style" panose="02050604050505020204" pitchFamily="18" charset="0"/>
                <a:cs typeface="Calibri"/>
              </a:rPr>
              <a:t>Doodh</a:t>
            </a:r>
            <a:r>
              <a:rPr lang="en-US" sz="1800" spc="-15" dirty="0">
                <a:latin typeface="Bookman Old Style" panose="02050604050505020204" pitchFamily="18" charset="0"/>
                <a:cs typeface="Calibri"/>
              </a:rPr>
              <a:t> Peetha </a:t>
            </a:r>
            <a:r>
              <a:rPr lang="en-US" sz="1800" spc="-10" dirty="0">
                <a:latin typeface="Bookman Old Style" panose="02050604050505020204" pitchFamily="18" charset="0"/>
                <a:cs typeface="Calibri"/>
              </a:rPr>
              <a:t> </a:t>
            </a:r>
            <a:r>
              <a:rPr lang="en-US" sz="1800" spc="-5" dirty="0">
                <a:latin typeface="Bookman Old Style" panose="02050604050505020204" pitchFamily="18" charset="0"/>
                <a:cs typeface="Calibri"/>
              </a:rPr>
              <a:t>Hai</a:t>
            </a:r>
            <a:r>
              <a:rPr lang="en-US" sz="1800" spc="5" dirty="0">
                <a:latin typeface="Bookman Old Style" panose="02050604050505020204" pitchFamily="18" charset="0"/>
                <a:cs typeface="Calibri"/>
              </a:rPr>
              <a:t> </a:t>
            </a:r>
            <a:r>
              <a:rPr lang="en-US" sz="1800" spc="-5" dirty="0">
                <a:latin typeface="Bookman Old Style" panose="02050604050505020204" pitchFamily="18" charset="0"/>
                <a:cs typeface="Calibri"/>
              </a:rPr>
              <a:t>India’</a:t>
            </a:r>
            <a:r>
              <a:rPr lang="en-US" sz="1800" spc="-15" dirty="0">
                <a:latin typeface="Bookman Old Style" panose="02050604050505020204" pitchFamily="18" charset="0"/>
                <a:cs typeface="Calibri"/>
              </a:rPr>
              <a:t> rang</a:t>
            </a:r>
            <a:r>
              <a:rPr lang="en-US" sz="1800" spc="-5" dirty="0">
                <a:latin typeface="Bookman Old Style" panose="02050604050505020204" pitchFamily="18" charset="0"/>
                <a:cs typeface="Calibri"/>
              </a:rPr>
              <a:t> </a:t>
            </a:r>
            <a:r>
              <a:rPr lang="en-US" sz="1800" spc="-15" dirty="0">
                <a:latin typeface="Bookman Old Style" panose="02050604050505020204" pitchFamily="18" charset="0"/>
                <a:cs typeface="Calibri"/>
              </a:rPr>
              <a:t>from</a:t>
            </a:r>
            <a:r>
              <a:rPr lang="en-US" sz="1800" spc="15" dirty="0">
                <a:latin typeface="Bookman Old Style" panose="02050604050505020204" pitchFamily="18" charset="0"/>
                <a:cs typeface="Calibri"/>
              </a:rPr>
              <a:t> </a:t>
            </a:r>
            <a:r>
              <a:rPr lang="en-US" sz="1800" spc="-5" dirty="0">
                <a:latin typeface="Bookman Old Style" panose="02050604050505020204" pitchFamily="18" charset="0"/>
                <a:cs typeface="Calibri"/>
              </a:rPr>
              <a:t>the</a:t>
            </a:r>
            <a:r>
              <a:rPr lang="en-US" sz="1800" spc="-10" dirty="0">
                <a:latin typeface="Bookman Old Style" panose="02050604050505020204" pitchFamily="18" charset="0"/>
                <a:cs typeface="Calibri"/>
              </a:rPr>
              <a:t> television.</a:t>
            </a:r>
            <a:r>
              <a:rPr lang="en-US" sz="1800" spc="70" dirty="0">
                <a:latin typeface="Bookman Old Style" panose="02050604050505020204" pitchFamily="18" charset="0"/>
                <a:cs typeface="Calibri"/>
              </a:rPr>
              <a:t> </a:t>
            </a:r>
            <a:r>
              <a:rPr lang="en-US" sz="1800" spc="-5" dirty="0">
                <a:latin typeface="Bookman Old Style" panose="02050604050505020204" pitchFamily="18" charset="0"/>
                <a:cs typeface="Calibri"/>
              </a:rPr>
              <a:t>Though</a:t>
            </a:r>
            <a:r>
              <a:rPr lang="en-US" sz="1800" spc="-15" dirty="0">
                <a:latin typeface="Bookman Old Style" panose="02050604050505020204" pitchFamily="18" charset="0"/>
                <a:cs typeface="Calibri"/>
              </a:rPr>
              <a:t> </a:t>
            </a:r>
            <a:r>
              <a:rPr lang="en-US" sz="1800" spc="-20" dirty="0">
                <a:latin typeface="Bookman Old Style" panose="02050604050505020204" pitchFamily="18" charset="0"/>
                <a:cs typeface="Calibri"/>
              </a:rPr>
              <a:t>many  </a:t>
            </a:r>
            <a:r>
              <a:rPr lang="en-US" sz="1800" spc="-5" dirty="0">
                <a:latin typeface="Bookman Old Style" panose="02050604050505020204" pitchFamily="18" charset="0"/>
                <a:cs typeface="Calibri"/>
              </a:rPr>
              <a:t>of</a:t>
            </a:r>
            <a:r>
              <a:rPr lang="en-US" sz="1800" spc="-10" dirty="0">
                <a:latin typeface="Bookman Old Style" panose="02050604050505020204" pitchFamily="18" charset="0"/>
                <a:cs typeface="Calibri"/>
              </a:rPr>
              <a:t> </a:t>
            </a:r>
            <a:r>
              <a:rPr lang="en-US" sz="1800" spc="-5" dirty="0">
                <a:latin typeface="Bookman Old Style" panose="02050604050505020204" pitchFamily="18" charset="0"/>
                <a:cs typeface="Calibri"/>
              </a:rPr>
              <a:t>us</a:t>
            </a:r>
            <a:r>
              <a:rPr lang="en-US" sz="1800" spc="-15" dirty="0">
                <a:latin typeface="Bookman Old Style" panose="02050604050505020204" pitchFamily="18" charset="0"/>
                <a:cs typeface="Calibri"/>
              </a:rPr>
              <a:t> </a:t>
            </a:r>
            <a:r>
              <a:rPr lang="en-US" sz="1800" spc="-20" dirty="0">
                <a:latin typeface="Bookman Old Style" panose="02050604050505020204" pitchFamily="18" charset="0"/>
                <a:cs typeface="Calibri"/>
              </a:rPr>
              <a:t>were</a:t>
            </a:r>
            <a:r>
              <a:rPr lang="en-US" sz="1800" spc="35" dirty="0">
                <a:latin typeface="Bookman Old Style" panose="02050604050505020204" pitchFamily="18" charset="0"/>
                <a:cs typeface="Calibri"/>
              </a:rPr>
              <a:t> </a:t>
            </a:r>
            <a:r>
              <a:rPr lang="en-US" sz="1800" spc="-10" dirty="0">
                <a:latin typeface="Bookman Old Style" panose="02050604050505020204" pitchFamily="18" charset="0"/>
                <a:cs typeface="Calibri"/>
              </a:rPr>
              <a:t>really</a:t>
            </a:r>
            <a:r>
              <a:rPr lang="en-US" sz="1800" spc="30" dirty="0">
                <a:latin typeface="Bookman Old Style" panose="02050604050505020204" pitchFamily="18" charset="0"/>
                <a:cs typeface="Calibri"/>
              </a:rPr>
              <a:t> </a:t>
            </a:r>
            <a:r>
              <a:rPr lang="en-US" sz="1800" spc="-5" dirty="0">
                <a:latin typeface="Bookman Old Style" panose="02050604050505020204" pitchFamily="18" charset="0"/>
                <a:cs typeface="Calibri"/>
              </a:rPr>
              <a:t>young</a:t>
            </a:r>
            <a:r>
              <a:rPr lang="en-US" sz="1800" spc="-50" dirty="0">
                <a:latin typeface="Bookman Old Style" panose="02050604050505020204" pitchFamily="18" charset="0"/>
                <a:cs typeface="Calibri"/>
              </a:rPr>
              <a:t> </a:t>
            </a:r>
            <a:r>
              <a:rPr lang="en-US" sz="1800" spc="-15" dirty="0">
                <a:latin typeface="Bookman Old Style" panose="02050604050505020204" pitchFamily="18" charset="0"/>
                <a:cs typeface="Calibri"/>
              </a:rPr>
              <a:t>at</a:t>
            </a:r>
            <a:r>
              <a:rPr lang="en-US" sz="1800" dirty="0">
                <a:latin typeface="Bookman Old Style" panose="02050604050505020204" pitchFamily="18" charset="0"/>
                <a:cs typeface="Calibri"/>
              </a:rPr>
              <a:t> </a:t>
            </a:r>
            <a:r>
              <a:rPr lang="en-US" sz="1800" spc="-5" dirty="0">
                <a:latin typeface="Bookman Old Style" panose="02050604050505020204" pitchFamily="18" charset="0"/>
                <a:cs typeface="Calibri"/>
              </a:rPr>
              <a:t>that</a:t>
            </a:r>
            <a:r>
              <a:rPr lang="en-US" sz="1800" spc="5" dirty="0">
                <a:latin typeface="Bookman Old Style" panose="02050604050505020204" pitchFamily="18" charset="0"/>
                <a:cs typeface="Calibri"/>
              </a:rPr>
              <a:t> </a:t>
            </a:r>
            <a:r>
              <a:rPr lang="en-US" sz="1800" spc="-10" dirty="0">
                <a:latin typeface="Bookman Old Style" panose="02050604050505020204" pitchFamily="18" charset="0"/>
                <a:cs typeface="Calibri"/>
              </a:rPr>
              <a:t>time,</a:t>
            </a:r>
            <a:r>
              <a:rPr lang="en-US" sz="1800" spc="50" dirty="0">
                <a:latin typeface="Bookman Old Style" panose="02050604050505020204" pitchFamily="18" charset="0"/>
                <a:cs typeface="Calibri"/>
              </a:rPr>
              <a:t> </a:t>
            </a:r>
            <a:r>
              <a:rPr lang="en-US" sz="1800" spc="-20" dirty="0">
                <a:latin typeface="Bookman Old Style" panose="02050604050505020204" pitchFamily="18" charset="0"/>
                <a:cs typeface="Calibri"/>
              </a:rPr>
              <a:t>ever</a:t>
            </a:r>
            <a:r>
              <a:rPr lang="en-US" sz="1800" spc="25" dirty="0">
                <a:latin typeface="Bookman Old Style" panose="02050604050505020204" pitchFamily="18" charset="0"/>
                <a:cs typeface="Calibri"/>
              </a:rPr>
              <a:t> </a:t>
            </a:r>
            <a:r>
              <a:rPr lang="en-US" sz="1800" spc="-5" dirty="0">
                <a:latin typeface="Bookman Old Style" panose="02050604050505020204" pitchFamily="18" charset="0"/>
                <a:cs typeface="Calibri"/>
              </a:rPr>
              <a:t>since</a:t>
            </a:r>
            <a:r>
              <a:rPr lang="en-US" sz="1800" spc="35" dirty="0">
                <a:latin typeface="Bookman Old Style" panose="02050604050505020204" pitchFamily="18" charset="0"/>
                <a:cs typeface="Calibri"/>
              </a:rPr>
              <a:t> </a:t>
            </a:r>
            <a:r>
              <a:rPr lang="en-US" sz="1800" spc="-25" dirty="0">
                <a:latin typeface="Bookman Old Style" panose="02050604050505020204" pitchFamily="18" charset="0"/>
                <a:cs typeface="Calibri"/>
              </a:rPr>
              <a:t>we </a:t>
            </a:r>
            <a:r>
              <a:rPr lang="en-US" sz="1800" spc="-20" dirty="0">
                <a:latin typeface="Bookman Old Style" panose="02050604050505020204" pitchFamily="18" charset="0"/>
                <a:cs typeface="Calibri"/>
              </a:rPr>
              <a:t> </a:t>
            </a:r>
            <a:r>
              <a:rPr lang="en-US" sz="1800" spc="-15" dirty="0">
                <a:latin typeface="Bookman Old Style" panose="02050604050505020204" pitchFamily="18" charset="0"/>
                <a:cs typeface="Calibri"/>
              </a:rPr>
              <a:t>whenever</a:t>
            </a:r>
            <a:r>
              <a:rPr lang="en-US" sz="1800" spc="45" dirty="0">
                <a:latin typeface="Bookman Old Style" panose="02050604050505020204" pitchFamily="18" charset="0"/>
                <a:cs typeface="Calibri"/>
              </a:rPr>
              <a:t> </a:t>
            </a:r>
            <a:r>
              <a:rPr lang="en-US" sz="1800" spc="-25" dirty="0">
                <a:latin typeface="Bookman Old Style" panose="02050604050505020204" pitchFamily="18" charset="0"/>
                <a:cs typeface="Calibri"/>
              </a:rPr>
              <a:t>we</a:t>
            </a:r>
            <a:r>
              <a:rPr lang="en-US" sz="1800" spc="15" dirty="0">
                <a:latin typeface="Bookman Old Style" panose="02050604050505020204" pitchFamily="18" charset="0"/>
                <a:cs typeface="Calibri"/>
              </a:rPr>
              <a:t> </a:t>
            </a:r>
            <a:r>
              <a:rPr lang="en-US" sz="1800" spc="-15" dirty="0">
                <a:latin typeface="Bookman Old Style" panose="02050604050505020204" pitchFamily="18" charset="0"/>
                <a:cs typeface="Calibri"/>
              </a:rPr>
              <a:t>encounter</a:t>
            </a:r>
            <a:r>
              <a:rPr lang="en-US" sz="1800" spc="25" dirty="0">
                <a:latin typeface="Bookman Old Style" panose="02050604050505020204" pitchFamily="18" charset="0"/>
                <a:cs typeface="Calibri"/>
              </a:rPr>
              <a:t> </a:t>
            </a:r>
            <a:r>
              <a:rPr lang="en-US" sz="1800" spc="-15" dirty="0">
                <a:latin typeface="Bookman Old Style" panose="02050604050505020204" pitchFamily="18" charset="0"/>
                <a:cs typeface="Calibri"/>
              </a:rPr>
              <a:t>some</a:t>
            </a:r>
            <a:r>
              <a:rPr lang="en-US" sz="1800" spc="40" dirty="0">
                <a:latin typeface="Bookman Old Style" panose="02050604050505020204" pitchFamily="18" charset="0"/>
                <a:cs typeface="Calibri"/>
              </a:rPr>
              <a:t> </a:t>
            </a:r>
            <a:r>
              <a:rPr lang="en-US" sz="1800" spc="-10" dirty="0">
                <a:latin typeface="Bookman Old Style" panose="02050604050505020204" pitchFamily="18" charset="0"/>
                <a:cs typeface="Calibri"/>
              </a:rPr>
              <a:t>variation</a:t>
            </a:r>
            <a:r>
              <a:rPr lang="en-US" sz="1800" spc="30" dirty="0">
                <a:latin typeface="Bookman Old Style" panose="02050604050505020204" pitchFamily="18" charset="0"/>
                <a:cs typeface="Calibri"/>
              </a:rPr>
              <a:t> </a:t>
            </a:r>
            <a:r>
              <a:rPr lang="en-US" sz="1800" spc="-5" dirty="0">
                <a:latin typeface="Bookman Old Style" panose="02050604050505020204" pitchFamily="18" charset="0"/>
                <a:cs typeface="Calibri"/>
              </a:rPr>
              <a:t>or</a:t>
            </a:r>
            <a:r>
              <a:rPr lang="en-US" sz="1800" spc="-20" dirty="0">
                <a:latin typeface="Bookman Old Style" panose="02050604050505020204" pitchFamily="18" charset="0"/>
                <a:cs typeface="Calibri"/>
              </a:rPr>
              <a:t> </a:t>
            </a:r>
            <a:r>
              <a:rPr lang="en-US" sz="1800" spc="-5" dirty="0">
                <a:latin typeface="Bookman Old Style" panose="02050604050505020204" pitchFamily="18" charset="0"/>
                <a:cs typeface="Calibri"/>
              </a:rPr>
              <a:t>the</a:t>
            </a:r>
            <a:r>
              <a:rPr lang="en-US" sz="1800" spc="15" dirty="0">
                <a:latin typeface="Bookman Old Style" panose="02050604050505020204" pitchFamily="18" charset="0"/>
                <a:cs typeface="Calibri"/>
              </a:rPr>
              <a:t> </a:t>
            </a:r>
            <a:r>
              <a:rPr lang="en-US" sz="1800" spc="-5" dirty="0">
                <a:latin typeface="Bookman Old Style" panose="02050604050505020204" pitchFamily="18" charset="0"/>
                <a:cs typeface="Calibri"/>
              </a:rPr>
              <a:t>other </a:t>
            </a:r>
            <a:r>
              <a:rPr lang="en-US" sz="1800" spc="-440" dirty="0">
                <a:latin typeface="Bookman Old Style" panose="02050604050505020204" pitchFamily="18" charset="0"/>
                <a:cs typeface="Calibri"/>
              </a:rPr>
              <a:t> </a:t>
            </a:r>
            <a:r>
              <a:rPr lang="en-US" sz="1800" spc="-5" dirty="0">
                <a:latin typeface="Bookman Old Style" panose="02050604050505020204" pitchFamily="18" charset="0"/>
                <a:cs typeface="Calibri"/>
              </a:rPr>
              <a:t>of</a:t>
            </a:r>
            <a:r>
              <a:rPr lang="en-US" sz="1800" spc="5" dirty="0">
                <a:latin typeface="Bookman Old Style" panose="02050604050505020204" pitchFamily="18" charset="0"/>
                <a:cs typeface="Calibri"/>
              </a:rPr>
              <a:t> </a:t>
            </a:r>
            <a:r>
              <a:rPr lang="en-US" sz="1800" dirty="0">
                <a:latin typeface="Bookman Old Style" panose="02050604050505020204" pitchFamily="18" charset="0"/>
                <a:cs typeface="Calibri"/>
              </a:rPr>
              <a:t>the</a:t>
            </a:r>
            <a:r>
              <a:rPr lang="en-US" sz="1800" spc="-5" dirty="0">
                <a:latin typeface="Bookman Old Style" panose="02050604050505020204" pitchFamily="18" charset="0"/>
                <a:cs typeface="Calibri"/>
              </a:rPr>
              <a:t> </a:t>
            </a:r>
            <a:r>
              <a:rPr lang="en-US" sz="1800" spc="-10" dirty="0">
                <a:latin typeface="Bookman Old Style" panose="02050604050505020204" pitchFamily="18" charset="0"/>
                <a:cs typeface="Calibri"/>
              </a:rPr>
              <a:t>same</a:t>
            </a:r>
            <a:r>
              <a:rPr lang="en-US" sz="1800" spc="45" dirty="0">
                <a:latin typeface="Bookman Old Style" panose="02050604050505020204" pitchFamily="18" charset="0"/>
                <a:cs typeface="Calibri"/>
              </a:rPr>
              <a:t> </a:t>
            </a:r>
            <a:r>
              <a:rPr lang="en-US" sz="1800" spc="-5" dirty="0">
                <a:latin typeface="Bookman Old Style" panose="02050604050505020204" pitchFamily="18" charset="0"/>
                <a:cs typeface="Calibri"/>
              </a:rPr>
              <a:t>tune,</a:t>
            </a:r>
            <a:r>
              <a:rPr lang="en-US" sz="1800" spc="20" dirty="0">
                <a:latin typeface="Bookman Old Style" panose="02050604050505020204" pitchFamily="18" charset="0"/>
                <a:cs typeface="Calibri"/>
              </a:rPr>
              <a:t> </a:t>
            </a:r>
            <a:r>
              <a:rPr lang="en-US" sz="1800" spc="-5" dirty="0">
                <a:latin typeface="Bookman Old Style" panose="02050604050505020204" pitchFamily="18" charset="0"/>
                <a:cs typeface="Calibri"/>
              </a:rPr>
              <a:t>it</a:t>
            </a:r>
            <a:r>
              <a:rPr lang="en-US" sz="1800" spc="10" dirty="0">
                <a:latin typeface="Bookman Old Style" panose="02050604050505020204" pitchFamily="18" charset="0"/>
                <a:cs typeface="Calibri"/>
              </a:rPr>
              <a:t> </a:t>
            </a:r>
            <a:r>
              <a:rPr lang="en-US" sz="1800" spc="-15" dirty="0">
                <a:latin typeface="Bookman Old Style" panose="02050604050505020204" pitchFamily="18" charset="0"/>
                <a:cs typeface="Calibri"/>
              </a:rPr>
              <a:t>never</a:t>
            </a:r>
            <a:r>
              <a:rPr lang="en-US" sz="1800" spc="35" dirty="0">
                <a:latin typeface="Bookman Old Style" panose="02050604050505020204" pitchFamily="18" charset="0"/>
                <a:cs typeface="Calibri"/>
              </a:rPr>
              <a:t> </a:t>
            </a:r>
            <a:r>
              <a:rPr lang="en-US" sz="1800" spc="-15" dirty="0">
                <a:latin typeface="Bookman Old Style" panose="02050604050505020204" pitchFamily="18" charset="0"/>
                <a:cs typeface="Calibri"/>
              </a:rPr>
              <a:t>fails</a:t>
            </a:r>
            <a:r>
              <a:rPr lang="en-US" sz="1800" spc="50" dirty="0">
                <a:latin typeface="Bookman Old Style" panose="02050604050505020204" pitchFamily="18" charset="0"/>
                <a:cs typeface="Calibri"/>
              </a:rPr>
              <a:t> </a:t>
            </a:r>
            <a:r>
              <a:rPr lang="en-US" sz="1800" spc="-15" dirty="0">
                <a:latin typeface="Bookman Old Style" panose="02050604050505020204" pitchFamily="18" charset="0"/>
                <a:cs typeface="Calibri"/>
              </a:rPr>
              <a:t>to</a:t>
            </a:r>
            <a:r>
              <a:rPr lang="en-US" sz="1800" spc="15" dirty="0">
                <a:latin typeface="Bookman Old Style" panose="02050604050505020204" pitchFamily="18" charset="0"/>
                <a:cs typeface="Calibri"/>
              </a:rPr>
              <a:t> </a:t>
            </a:r>
            <a:r>
              <a:rPr lang="en-US" sz="1800" spc="-30" dirty="0">
                <a:latin typeface="Bookman Old Style" panose="02050604050505020204" pitchFamily="18" charset="0"/>
                <a:cs typeface="Calibri"/>
              </a:rPr>
              <a:t>evoke</a:t>
            </a:r>
            <a:r>
              <a:rPr lang="en-US" sz="1800" spc="50" dirty="0">
                <a:latin typeface="Bookman Old Style" panose="02050604050505020204" pitchFamily="18" charset="0"/>
                <a:cs typeface="Calibri"/>
              </a:rPr>
              <a:t> </a:t>
            </a:r>
            <a:r>
              <a:rPr lang="en-US" sz="1800" spc="-5" dirty="0">
                <a:latin typeface="Bookman Old Style" panose="02050604050505020204" pitchFamily="18" charset="0"/>
                <a:cs typeface="Calibri"/>
              </a:rPr>
              <a:t>a</a:t>
            </a:r>
            <a:r>
              <a:rPr lang="en-US" sz="1800" spc="15" dirty="0">
                <a:latin typeface="Bookman Old Style" panose="02050604050505020204" pitchFamily="18" charset="0"/>
                <a:cs typeface="Calibri"/>
              </a:rPr>
              <a:t> </a:t>
            </a:r>
            <a:r>
              <a:rPr lang="en-US" sz="1800" spc="-10" dirty="0">
                <a:latin typeface="Bookman Old Style" panose="02050604050505020204" pitchFamily="18" charset="0"/>
                <a:cs typeface="Calibri"/>
              </a:rPr>
              <a:t>melango </a:t>
            </a:r>
            <a:r>
              <a:rPr lang="en-US" sz="1800" spc="-5" dirty="0">
                <a:latin typeface="Bookman Old Style" panose="02050604050505020204" pitchFamily="18" charset="0"/>
                <a:cs typeface="Calibri"/>
              </a:rPr>
              <a:t> of</a:t>
            </a:r>
            <a:r>
              <a:rPr lang="en-US" sz="1800" spc="-20" dirty="0">
                <a:latin typeface="Bookman Old Style" panose="02050604050505020204" pitchFamily="18" charset="0"/>
                <a:cs typeface="Calibri"/>
              </a:rPr>
              <a:t> </a:t>
            </a:r>
            <a:r>
              <a:rPr lang="en-US" sz="1800" spc="-10" dirty="0">
                <a:latin typeface="Bookman Old Style" panose="02050604050505020204" pitchFamily="18" charset="0"/>
                <a:cs typeface="Calibri"/>
              </a:rPr>
              <a:t>memories. </a:t>
            </a:r>
          </a:p>
          <a:p>
            <a:pPr marL="298450" indent="-285750" algn="just">
              <a:lnSpc>
                <a:spcPct val="100000"/>
              </a:lnSpc>
              <a:spcBef>
                <a:spcPts val="95"/>
              </a:spcBef>
              <a:buFont typeface="Arial" panose="020B0604020202020204" pitchFamily="34" charset="0"/>
              <a:buChar char="•"/>
            </a:pPr>
            <a:r>
              <a:rPr lang="en-US" sz="1800" spc="-10" dirty="0">
                <a:latin typeface="Bookman Old Style" panose="02050604050505020204" pitchFamily="18" charset="0"/>
                <a:cs typeface="Calibri"/>
              </a:rPr>
              <a:t>A plan of action to promote &amp; sell a product or service</a:t>
            </a:r>
          </a:p>
          <a:p>
            <a:pPr marL="298450" indent="-285750" algn="just">
              <a:lnSpc>
                <a:spcPct val="100000"/>
              </a:lnSpc>
              <a:spcBef>
                <a:spcPts val="95"/>
              </a:spcBef>
              <a:buFont typeface="Arial" panose="020B0604020202020204" pitchFamily="34" charset="0"/>
              <a:buChar char="•"/>
            </a:pPr>
            <a:r>
              <a:rPr lang="en-US" sz="1800" spc="-10" dirty="0">
                <a:latin typeface="Bookman Old Style" panose="02050604050505020204" pitchFamily="18" charset="0"/>
                <a:cs typeface="Calibri"/>
              </a:rPr>
              <a:t>An organization strategy that combines all of its marketing goals into one comprehensive plan.</a:t>
            </a:r>
          </a:p>
          <a:p>
            <a:pPr marL="298450" indent="-285750" algn="just">
              <a:lnSpc>
                <a:spcPct val="100000"/>
              </a:lnSpc>
              <a:spcBef>
                <a:spcPts val="95"/>
              </a:spcBef>
              <a:buFont typeface="Arial" panose="020B0604020202020204" pitchFamily="34" charset="0"/>
              <a:buChar char="•"/>
            </a:pPr>
            <a:r>
              <a:rPr lang="en-US" spc="-10" dirty="0">
                <a:latin typeface="Bookman Old Style" panose="02050604050505020204" pitchFamily="18" charset="0"/>
                <a:cs typeface="Calibri"/>
              </a:rPr>
              <a:t>A good marketing strategy should be grown from marketing research and focus on the maximum profit potential and sustain the business.</a:t>
            </a:r>
            <a:endParaRPr lang="en-US" sz="1800" spc="-10" dirty="0">
              <a:latin typeface="Bookman Old Style" panose="02050604050505020204" pitchFamily="18" charset="0"/>
              <a:cs typeface="Calibri"/>
            </a:endParaRPr>
          </a:p>
          <a:p>
            <a:pPr marL="12700" algn="just">
              <a:lnSpc>
                <a:spcPct val="100000"/>
              </a:lnSpc>
              <a:spcBef>
                <a:spcPts val="95"/>
              </a:spcBef>
            </a:pPr>
            <a:endParaRPr lang="en-US" sz="1800" dirty="0">
              <a:latin typeface="Bookman Old Style" panose="02050604050505020204" pitchFamily="18" charset="0"/>
              <a:cs typeface="Calibri"/>
            </a:endParaRPr>
          </a:p>
        </p:txBody>
      </p:sp>
    </p:spTree>
    <p:extLst>
      <p:ext uri="{BB962C8B-B14F-4D97-AF65-F5344CB8AC3E}">
        <p14:creationId xmlns:p14="http://schemas.microsoft.com/office/powerpoint/2010/main" val="69330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AD49-6FD6-9399-2CAA-B30E2D774FA0}"/>
              </a:ext>
            </a:extLst>
          </p:cNvPr>
          <p:cNvSpPr>
            <a:spLocks noGrp="1"/>
          </p:cNvSpPr>
          <p:nvPr>
            <p:ph type="title"/>
          </p:nvPr>
        </p:nvSpPr>
        <p:spPr/>
        <p:txBody>
          <a:bodyPr>
            <a:normAutofit/>
          </a:bodyPr>
          <a:lstStyle/>
          <a:p>
            <a:pPr marL="12700" algn="just">
              <a:lnSpc>
                <a:spcPts val="2280"/>
              </a:lnSpc>
              <a:spcBef>
                <a:spcPts val="90"/>
              </a:spcBef>
            </a:pPr>
            <a:r>
              <a:rPr lang="en-US" sz="2400" spc="-5" dirty="0">
                <a:solidFill>
                  <a:srgbClr val="FFC000"/>
                </a:solidFill>
                <a:latin typeface="Albertus Extra Bold" panose="020E0802040304020204" pitchFamily="34" charset="0"/>
              </a:rPr>
              <a:t>Part</a:t>
            </a:r>
            <a:r>
              <a:rPr lang="en-US" sz="2400" spc="-9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4:</a:t>
            </a:r>
            <a:r>
              <a:rPr lang="en-US" sz="2400" spc="-40" dirty="0">
                <a:solidFill>
                  <a:srgbClr val="FFC000"/>
                </a:solidFill>
                <a:latin typeface="Albertus Extra Bold" panose="020E0802040304020204" pitchFamily="34" charset="0"/>
              </a:rPr>
              <a:t> </a:t>
            </a:r>
            <a:r>
              <a:rPr lang="en-US" sz="2400" spc="-15" dirty="0">
                <a:solidFill>
                  <a:srgbClr val="FFC000"/>
                </a:solidFill>
                <a:latin typeface="Albertus Extra Bold" panose="020E0802040304020204" pitchFamily="34" charset="0"/>
              </a:rPr>
              <a:t>Content</a:t>
            </a:r>
            <a:r>
              <a:rPr lang="en-US" sz="2400" spc="-70" dirty="0">
                <a:solidFill>
                  <a:srgbClr val="FFC000"/>
                </a:solidFill>
                <a:latin typeface="Albertus Extra Bold" panose="020E0802040304020204" pitchFamily="34" charset="0"/>
              </a:rPr>
              <a:t> </a:t>
            </a:r>
            <a:r>
              <a:rPr lang="en-US" sz="2400" spc="-15" dirty="0">
                <a:solidFill>
                  <a:srgbClr val="FFC000"/>
                </a:solidFill>
                <a:latin typeface="Albertus Extra Bold" panose="020E0802040304020204" pitchFamily="34" charset="0"/>
              </a:rPr>
              <a:t>creation</a:t>
            </a:r>
            <a:r>
              <a:rPr lang="en-US" sz="2400" spc="-7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and</a:t>
            </a:r>
            <a:r>
              <a:rPr lang="en-US" sz="2400" spc="-65" dirty="0">
                <a:solidFill>
                  <a:srgbClr val="FFC000"/>
                </a:solidFill>
                <a:latin typeface="Albertus Extra Bold" panose="020E0802040304020204" pitchFamily="34" charset="0"/>
              </a:rPr>
              <a:t> </a:t>
            </a:r>
            <a:r>
              <a:rPr lang="en-US" sz="2400" spc="-15" dirty="0">
                <a:solidFill>
                  <a:srgbClr val="FFC000"/>
                </a:solidFill>
                <a:latin typeface="Albertus Extra Bold" panose="020E0802040304020204" pitchFamily="34" charset="0"/>
              </a:rPr>
              <a:t>Curation</a:t>
            </a:r>
            <a:r>
              <a:rPr lang="en-US" sz="2400" spc="-75" dirty="0">
                <a:solidFill>
                  <a:srgbClr val="FFC000"/>
                </a:solidFill>
                <a:latin typeface="Albertus Extra Bold" panose="020E0802040304020204" pitchFamily="34" charset="0"/>
              </a:rPr>
              <a:t> </a:t>
            </a:r>
            <a:r>
              <a:rPr lang="en-US" sz="2400" spc="-20" dirty="0">
                <a:solidFill>
                  <a:srgbClr val="FFC000"/>
                </a:solidFill>
                <a:latin typeface="Albertus Extra Bold" panose="020E0802040304020204" pitchFamily="34" charset="0"/>
              </a:rPr>
              <a:t>(Post</a:t>
            </a:r>
            <a:r>
              <a:rPr lang="en-US" sz="2400" spc="-65" dirty="0">
                <a:solidFill>
                  <a:srgbClr val="FFC000"/>
                </a:solidFill>
                <a:latin typeface="Albertus Extra Bold" panose="020E0802040304020204" pitchFamily="34" charset="0"/>
              </a:rPr>
              <a:t> </a:t>
            </a:r>
            <a:r>
              <a:rPr lang="en-US" sz="2400" spc="-15" dirty="0">
                <a:solidFill>
                  <a:srgbClr val="FFC000"/>
                </a:solidFill>
                <a:latin typeface="Albertus Extra Bold" panose="020E0802040304020204" pitchFamily="34" charset="0"/>
              </a:rPr>
              <a:t>creations,</a:t>
            </a:r>
            <a:r>
              <a:rPr lang="en-US" sz="2400" spc="-100"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Designs/</a:t>
            </a:r>
            <a:r>
              <a:rPr lang="en-US" sz="2400" spc="-9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Video</a:t>
            </a:r>
            <a:r>
              <a:rPr lang="en-US" sz="2400" spc="-9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Editing</a:t>
            </a:r>
            <a:r>
              <a:rPr lang="en-US" sz="2400" spc="-90"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Ad</a:t>
            </a:r>
            <a:r>
              <a:rPr lang="en-US" sz="2400" spc="-20" dirty="0">
                <a:solidFill>
                  <a:srgbClr val="FFC000"/>
                </a:solidFill>
                <a:latin typeface="Albertus Extra Bold" panose="020E0802040304020204" pitchFamily="34" charset="0"/>
              </a:rPr>
              <a:t> </a:t>
            </a:r>
            <a:r>
              <a:rPr lang="en-US" sz="2400" spc="-10" dirty="0">
                <a:solidFill>
                  <a:srgbClr val="FFC000"/>
                </a:solidFill>
                <a:latin typeface="Albertus Extra Bold" panose="020E0802040304020204" pitchFamily="34" charset="0"/>
              </a:rPr>
              <a:t>Campaigns</a:t>
            </a:r>
            <a:r>
              <a:rPr lang="en-US" sz="2400" spc="-70"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over</a:t>
            </a:r>
            <a:r>
              <a:rPr lang="en-US" sz="2400" spc="-7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Social </a:t>
            </a:r>
            <a:r>
              <a:rPr lang="en-US" sz="2400" dirty="0">
                <a:solidFill>
                  <a:srgbClr val="FFC000"/>
                </a:solidFill>
                <a:latin typeface="Albertus Extra Bold" panose="020E0802040304020204" pitchFamily="34" charset="0"/>
              </a:rPr>
              <a:t>Media</a:t>
            </a:r>
            <a:r>
              <a:rPr lang="en-US" sz="2400" spc="-100"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and</a:t>
            </a:r>
            <a:r>
              <a:rPr lang="en-US" sz="2400" spc="-7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Email</a:t>
            </a:r>
            <a:r>
              <a:rPr lang="en-US" sz="2400" spc="-85" dirty="0">
                <a:solidFill>
                  <a:srgbClr val="FFC000"/>
                </a:solidFill>
                <a:latin typeface="Albertus Extra Bold" panose="020E0802040304020204" pitchFamily="34" charset="0"/>
              </a:rPr>
              <a:t> </a:t>
            </a:r>
            <a:r>
              <a:rPr lang="en-US" sz="2400" spc="-10" dirty="0">
                <a:solidFill>
                  <a:srgbClr val="FFC000"/>
                </a:solidFill>
                <a:latin typeface="Albertus Extra Bold" panose="020E0802040304020204" pitchFamily="34" charset="0"/>
              </a:rPr>
              <a:t>Ideation</a:t>
            </a:r>
            <a:r>
              <a:rPr lang="en-US" sz="2400" spc="-75" dirty="0">
                <a:solidFill>
                  <a:srgbClr val="FFC000"/>
                </a:solidFill>
                <a:latin typeface="Albertus Extra Bold" panose="020E0802040304020204" pitchFamily="34" charset="0"/>
              </a:rPr>
              <a:t> </a:t>
            </a:r>
            <a:r>
              <a:rPr lang="en-US" sz="2400" spc="5" dirty="0">
                <a:solidFill>
                  <a:srgbClr val="FFC000"/>
                </a:solidFill>
                <a:latin typeface="Albertus Extra Bold" panose="020E0802040304020204" pitchFamily="34" charset="0"/>
              </a:rPr>
              <a:t>and</a:t>
            </a:r>
            <a:r>
              <a:rPr lang="en-US" sz="2400" spc="-100" dirty="0">
                <a:solidFill>
                  <a:srgbClr val="FFC000"/>
                </a:solidFill>
                <a:latin typeface="Albertus Extra Bold" panose="020E0802040304020204" pitchFamily="34" charset="0"/>
              </a:rPr>
              <a:t> </a:t>
            </a:r>
            <a:r>
              <a:rPr lang="en-US" sz="2400" spc="-15" dirty="0">
                <a:solidFill>
                  <a:srgbClr val="FFC000"/>
                </a:solidFill>
                <a:latin typeface="Albertus Extra Bold" panose="020E0802040304020204" pitchFamily="34" charset="0"/>
              </a:rPr>
              <a:t>Creation)</a:t>
            </a:r>
            <a:endParaRPr lang="en-IN" sz="2400" dirty="0">
              <a:solidFill>
                <a:srgbClr val="FFC000"/>
              </a:solidFill>
              <a:latin typeface="Albertus Extra Bold" panose="020E0802040304020204" pitchFamily="34" charset="0"/>
            </a:endParaRPr>
          </a:p>
        </p:txBody>
      </p:sp>
      <p:pic>
        <p:nvPicPr>
          <p:cNvPr id="4" name="object 3">
            <a:extLst>
              <a:ext uri="{FF2B5EF4-FFF2-40B4-BE49-F238E27FC236}">
                <a16:creationId xmlns:a16="http://schemas.microsoft.com/office/drawing/2014/main" id="{1632913D-0D3F-74FF-B071-D7731DC7DEE3}"/>
              </a:ext>
            </a:extLst>
          </p:cNvPr>
          <p:cNvPicPr>
            <a:picLocks noGrp="1"/>
          </p:cNvPicPr>
          <p:nvPr>
            <p:ph idx="1"/>
          </p:nvPr>
        </p:nvPicPr>
        <p:blipFill>
          <a:blip r:embed="rId2" cstate="print"/>
          <a:stretch>
            <a:fillRect/>
          </a:stretch>
        </p:blipFill>
        <p:spPr>
          <a:xfrm>
            <a:off x="3438525" y="1828800"/>
            <a:ext cx="3952875" cy="2286000"/>
          </a:xfrm>
          <a:prstGeom prst="rect">
            <a:avLst/>
          </a:prstGeom>
        </p:spPr>
      </p:pic>
      <p:sp>
        <p:nvSpPr>
          <p:cNvPr id="6" name="TextBox 5">
            <a:extLst>
              <a:ext uri="{FF2B5EF4-FFF2-40B4-BE49-F238E27FC236}">
                <a16:creationId xmlns:a16="http://schemas.microsoft.com/office/drawing/2014/main" id="{0DEC4B5D-D4BE-C541-56D6-F72563B6E594}"/>
              </a:ext>
            </a:extLst>
          </p:cNvPr>
          <p:cNvSpPr txBox="1"/>
          <p:nvPr/>
        </p:nvSpPr>
        <p:spPr>
          <a:xfrm>
            <a:off x="990600" y="4456837"/>
            <a:ext cx="9601200" cy="1754326"/>
          </a:xfrm>
          <a:prstGeom prst="rect">
            <a:avLst/>
          </a:prstGeom>
          <a:noFill/>
        </p:spPr>
        <p:txBody>
          <a:bodyPr wrap="square">
            <a:spAutoFit/>
          </a:bodyPr>
          <a:lstStyle/>
          <a:p>
            <a:pPr marL="12700" marR="5080">
              <a:lnSpc>
                <a:spcPct val="100000"/>
              </a:lnSpc>
              <a:spcBef>
                <a:spcPts val="100"/>
              </a:spcBef>
            </a:pPr>
            <a:r>
              <a:rPr lang="en-IN" sz="1800" spc="-10" dirty="0">
                <a:solidFill>
                  <a:srgbClr val="7030A0"/>
                </a:solidFill>
                <a:latin typeface="Calibri"/>
                <a:cs typeface="Calibri"/>
              </a:rPr>
              <a:t>https://</a:t>
            </a:r>
            <a:r>
              <a:rPr lang="en-IN" sz="1800" spc="-10" dirty="0">
                <a:solidFill>
                  <a:srgbClr val="7030A0"/>
                </a:solidFill>
                <a:latin typeface="Calibri"/>
                <a:cs typeface="Calibri"/>
                <a:hlinkClick r:id="rId3">
                  <a:extLst>
                    <a:ext uri="{A12FA001-AC4F-418D-AE19-62706E023703}">
                      <ahyp:hlinkClr xmlns:ahyp="http://schemas.microsoft.com/office/drawing/2018/hyperlinkcolor" val="tx"/>
                    </a:ext>
                  </a:extLst>
                </a:hlinkClick>
              </a:rPr>
              <a:t>www.bing.com/ck/a?!&amp;&amp;p=62cf0de262b62e78JmltdHM9MTY4OTg5NzYwMCZpZ3 </a:t>
            </a:r>
            <a:r>
              <a:rPr lang="en-IN" sz="1800" spc="-395" dirty="0">
                <a:solidFill>
                  <a:srgbClr val="7030A0"/>
                </a:solidFill>
                <a:latin typeface="Calibri"/>
                <a:cs typeface="Calibri"/>
              </a:rPr>
              <a:t> </a:t>
            </a:r>
            <a:r>
              <a:rPr lang="en-IN" sz="1800" spc="-15" dirty="0">
                <a:solidFill>
                  <a:srgbClr val="7030A0"/>
                </a:solidFill>
                <a:latin typeface="Calibri"/>
                <a:cs typeface="Calibri"/>
              </a:rPr>
              <a:t>VpZD0xYmZlNjIyNS1kZGMxLTY5MzAtMTIxNC03MTcxZDljMTZmMGImaW5zaWQ9NTc1Nw </a:t>
            </a:r>
            <a:r>
              <a:rPr lang="en-IN" sz="1800" spc="-10" dirty="0">
                <a:solidFill>
                  <a:srgbClr val="7030A0"/>
                </a:solidFill>
                <a:latin typeface="Calibri"/>
                <a:cs typeface="Calibri"/>
              </a:rPr>
              <a:t> &amp;ptn=3&amp;hsh=3&amp;fclid=1bfe6225-ddc1-6930-1214- </a:t>
            </a:r>
            <a:r>
              <a:rPr lang="en-IN" sz="1800" spc="-5" dirty="0">
                <a:solidFill>
                  <a:srgbClr val="7030A0"/>
                </a:solidFill>
                <a:latin typeface="Calibri"/>
                <a:cs typeface="Calibri"/>
              </a:rPr>
              <a:t> 7171d9c16f0b&amp;u=a1L3ZpZGVvcy9zZWFyY2g_cT1hbXVsK2JyYW5kK2FkdmVydGlzZW1lbnQ </a:t>
            </a:r>
            <a:r>
              <a:rPr lang="en-IN" sz="1800" spc="-395" dirty="0">
                <a:solidFill>
                  <a:srgbClr val="7030A0"/>
                </a:solidFill>
                <a:latin typeface="Calibri"/>
                <a:cs typeface="Calibri"/>
              </a:rPr>
              <a:t> </a:t>
            </a:r>
            <a:r>
              <a:rPr lang="en-IN" sz="1800" spc="-10" dirty="0">
                <a:solidFill>
                  <a:srgbClr val="7030A0"/>
                </a:solidFill>
                <a:latin typeface="Calibri"/>
                <a:cs typeface="Calibri"/>
              </a:rPr>
              <a:t>rdmlkZW8mZG9jaWQ9NjAzNTM4MDY4NzEyNzI4NzA3Jm1pZD02Mjc1OTQ2NDhDRUZCOT </a:t>
            </a:r>
            <a:r>
              <a:rPr lang="en-IN" sz="1800" spc="-5" dirty="0">
                <a:solidFill>
                  <a:srgbClr val="7030A0"/>
                </a:solidFill>
                <a:latin typeface="Calibri"/>
                <a:cs typeface="Calibri"/>
              </a:rPr>
              <a:t> cyNDUxMTYyNzU5NDY0OENFRkI5NzI0NTExJnZpZXc9ZGV0YWlsJkZPUk09VklSRQ&amp;ntb=1</a:t>
            </a:r>
            <a:endParaRPr lang="en-IN" sz="1800" dirty="0">
              <a:solidFill>
                <a:srgbClr val="7030A0"/>
              </a:solidFill>
              <a:latin typeface="Calibri"/>
              <a:cs typeface="Calibri"/>
            </a:endParaRPr>
          </a:p>
        </p:txBody>
      </p:sp>
    </p:spTree>
    <p:extLst>
      <p:ext uri="{BB962C8B-B14F-4D97-AF65-F5344CB8AC3E}">
        <p14:creationId xmlns:p14="http://schemas.microsoft.com/office/powerpoint/2010/main" val="1661741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A65E-0832-2516-B0D3-023A0FBE9B87}"/>
              </a:ext>
            </a:extLst>
          </p:cNvPr>
          <p:cNvSpPr>
            <a:spLocks noGrp="1"/>
          </p:cNvSpPr>
          <p:nvPr>
            <p:ph type="title"/>
          </p:nvPr>
        </p:nvSpPr>
        <p:spPr/>
        <p:txBody>
          <a:bodyPr>
            <a:normAutofit fontScale="90000"/>
          </a:bodyPr>
          <a:lstStyle/>
          <a:p>
            <a:r>
              <a:rPr lang="en-US" sz="2700" spc="-5" dirty="0">
                <a:solidFill>
                  <a:srgbClr val="0070C0"/>
                </a:solidFill>
                <a:latin typeface="Albertus Extra Bold" panose="020E0802040304020204" pitchFamily="34" charset="0"/>
              </a:rPr>
              <a:t>Part 4: Content creation and Curation (Post creations, Designs/ Video Editing Ad Campaigns over Social)</a:t>
            </a:r>
            <a:br>
              <a:rPr lang="en-US" sz="3600" dirty="0">
                <a:latin typeface="Calibri Light"/>
                <a:cs typeface="Calibri Light"/>
              </a:rPr>
            </a:br>
            <a:endParaRPr lang="en-IN" dirty="0"/>
          </a:p>
        </p:txBody>
      </p:sp>
      <p:pic>
        <p:nvPicPr>
          <p:cNvPr id="4" name="object 5">
            <a:extLst>
              <a:ext uri="{FF2B5EF4-FFF2-40B4-BE49-F238E27FC236}">
                <a16:creationId xmlns:a16="http://schemas.microsoft.com/office/drawing/2014/main" id="{6C2C9EA3-8FDA-A199-26A9-7029F4B8C095}"/>
              </a:ext>
            </a:extLst>
          </p:cNvPr>
          <p:cNvPicPr>
            <a:picLocks noGrp="1"/>
          </p:cNvPicPr>
          <p:nvPr>
            <p:ph idx="1"/>
          </p:nvPr>
        </p:nvPicPr>
        <p:blipFill>
          <a:blip r:embed="rId2" cstate="print"/>
          <a:stretch>
            <a:fillRect/>
          </a:stretch>
        </p:blipFill>
        <p:spPr>
          <a:xfrm>
            <a:off x="677334" y="2209800"/>
            <a:ext cx="3429000" cy="3429000"/>
          </a:xfrm>
          <a:prstGeom prst="rect">
            <a:avLst/>
          </a:prstGeom>
          <a:ln>
            <a:noFill/>
          </a:ln>
          <a:effectLst>
            <a:outerShdw blurRad="292100" dist="139700" dir="2700000" algn="tl" rotWithShape="0">
              <a:srgbClr val="333333">
                <a:alpha val="65000"/>
              </a:srgbClr>
            </a:outerShdw>
          </a:effectLst>
        </p:spPr>
      </p:pic>
      <p:pic>
        <p:nvPicPr>
          <p:cNvPr id="5" name="object 6">
            <a:extLst>
              <a:ext uri="{FF2B5EF4-FFF2-40B4-BE49-F238E27FC236}">
                <a16:creationId xmlns:a16="http://schemas.microsoft.com/office/drawing/2014/main" id="{06F853C4-943E-5B3B-D390-39EDD42E6C8B}"/>
              </a:ext>
            </a:extLst>
          </p:cNvPr>
          <p:cNvPicPr/>
          <p:nvPr/>
        </p:nvPicPr>
        <p:blipFill>
          <a:blip r:embed="rId3" cstate="print"/>
          <a:stretch>
            <a:fillRect/>
          </a:stretch>
        </p:blipFill>
        <p:spPr>
          <a:xfrm>
            <a:off x="5410200" y="2209800"/>
            <a:ext cx="3429000" cy="350519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C79371A-33D9-D364-0F39-42BEC50D3D6B}"/>
              </a:ext>
            </a:extLst>
          </p:cNvPr>
          <p:cNvSpPr txBox="1"/>
          <p:nvPr/>
        </p:nvSpPr>
        <p:spPr>
          <a:xfrm>
            <a:off x="1524000" y="1561068"/>
            <a:ext cx="6553200" cy="400110"/>
          </a:xfrm>
          <a:prstGeom prst="rect">
            <a:avLst/>
          </a:prstGeom>
          <a:noFill/>
        </p:spPr>
        <p:txBody>
          <a:bodyPr wrap="square">
            <a:spAutoFit/>
          </a:bodyPr>
          <a:lstStyle/>
          <a:p>
            <a:pPr marL="12700">
              <a:lnSpc>
                <a:spcPct val="100000"/>
              </a:lnSpc>
              <a:spcBef>
                <a:spcPts val="100"/>
              </a:spcBef>
            </a:pPr>
            <a:r>
              <a:rPr lang="en-IN" sz="2000" b="1" dirty="0">
                <a:solidFill>
                  <a:schemeClr val="accent5">
                    <a:lumMod val="75000"/>
                  </a:schemeClr>
                </a:solidFill>
                <a:latin typeface="Baskerville Old Face" panose="02020602080505020303" pitchFamily="18" charset="0"/>
                <a:cs typeface="Calibri"/>
              </a:rPr>
              <a:t>                           </a:t>
            </a:r>
            <a:r>
              <a:rPr lang="en-IN" sz="2000" b="1" dirty="0">
                <a:solidFill>
                  <a:srgbClr val="FF0000"/>
                </a:solidFill>
                <a:latin typeface="Baskerville Old Face" panose="02020602080505020303" pitchFamily="18" charset="0"/>
                <a:cs typeface="Calibri"/>
              </a:rPr>
              <a:t>I</a:t>
            </a:r>
            <a:r>
              <a:rPr lang="en-IN" sz="2000" b="1" spc="5" dirty="0">
                <a:solidFill>
                  <a:srgbClr val="FF0000"/>
                </a:solidFill>
                <a:latin typeface="Baskerville Old Face" panose="02020602080505020303" pitchFamily="18" charset="0"/>
                <a:cs typeface="Calibri"/>
              </a:rPr>
              <a:t>N</a:t>
            </a:r>
            <a:r>
              <a:rPr lang="en-IN" sz="2000" b="1" spc="-35" dirty="0">
                <a:solidFill>
                  <a:srgbClr val="FF0000"/>
                </a:solidFill>
                <a:latin typeface="Baskerville Old Face" panose="02020602080505020303" pitchFamily="18" charset="0"/>
                <a:cs typeface="Calibri"/>
              </a:rPr>
              <a:t>S</a:t>
            </a:r>
            <a:r>
              <a:rPr lang="en-IN" sz="2000" b="1" spc="-185" dirty="0">
                <a:solidFill>
                  <a:srgbClr val="FF0000"/>
                </a:solidFill>
                <a:latin typeface="Baskerville Old Face" panose="02020602080505020303" pitchFamily="18" charset="0"/>
                <a:cs typeface="Calibri"/>
              </a:rPr>
              <a:t>T</a:t>
            </a:r>
            <a:r>
              <a:rPr lang="en-IN" sz="2000" b="1" spc="-20" dirty="0">
                <a:solidFill>
                  <a:srgbClr val="FF0000"/>
                </a:solidFill>
                <a:latin typeface="Baskerville Old Face" panose="02020602080505020303" pitchFamily="18" charset="0"/>
                <a:cs typeface="Calibri"/>
              </a:rPr>
              <a:t>A</a:t>
            </a:r>
            <a:r>
              <a:rPr lang="en-IN" sz="2000" b="1" spc="-5" dirty="0">
                <a:solidFill>
                  <a:srgbClr val="FF0000"/>
                </a:solidFill>
                <a:latin typeface="Baskerville Old Face" panose="02020602080505020303" pitchFamily="18" charset="0"/>
                <a:cs typeface="Calibri"/>
              </a:rPr>
              <a:t>GRA</a:t>
            </a:r>
            <a:r>
              <a:rPr lang="en-IN" sz="2000" b="1" dirty="0">
                <a:solidFill>
                  <a:srgbClr val="FF0000"/>
                </a:solidFill>
                <a:latin typeface="Baskerville Old Face" panose="02020602080505020303" pitchFamily="18" charset="0"/>
                <a:cs typeface="Calibri"/>
              </a:rPr>
              <a:t>M</a:t>
            </a:r>
            <a:r>
              <a:rPr lang="en-IN" sz="2000" b="1" spc="-75" dirty="0">
                <a:solidFill>
                  <a:srgbClr val="FF0000"/>
                </a:solidFill>
                <a:latin typeface="Baskerville Old Face" panose="02020602080505020303" pitchFamily="18" charset="0"/>
                <a:cs typeface="Calibri"/>
              </a:rPr>
              <a:t> </a:t>
            </a:r>
            <a:r>
              <a:rPr lang="en-IN" sz="2000" b="1" spc="-35" dirty="0">
                <a:solidFill>
                  <a:srgbClr val="FF0000"/>
                </a:solidFill>
                <a:latin typeface="Baskerville Old Face" panose="02020602080505020303" pitchFamily="18" charset="0"/>
                <a:cs typeface="Calibri"/>
              </a:rPr>
              <a:t>S</a:t>
            </a:r>
            <a:r>
              <a:rPr lang="en-IN" sz="2000" b="1" spc="-65" dirty="0">
                <a:solidFill>
                  <a:srgbClr val="FF0000"/>
                </a:solidFill>
                <a:latin typeface="Baskerville Old Face" panose="02020602080505020303" pitchFamily="18" charset="0"/>
                <a:cs typeface="Calibri"/>
              </a:rPr>
              <a:t>T</a:t>
            </a:r>
            <a:r>
              <a:rPr lang="en-IN" sz="2000" b="1" dirty="0">
                <a:solidFill>
                  <a:srgbClr val="FF0000"/>
                </a:solidFill>
                <a:latin typeface="Baskerville Old Face" panose="02020602080505020303" pitchFamily="18" charset="0"/>
                <a:cs typeface="Calibri"/>
              </a:rPr>
              <a:t>O</a:t>
            </a:r>
            <a:r>
              <a:rPr lang="en-IN" sz="2000" b="1" spc="-60" dirty="0">
                <a:solidFill>
                  <a:srgbClr val="FF0000"/>
                </a:solidFill>
                <a:latin typeface="Baskerville Old Face" panose="02020602080505020303" pitchFamily="18" charset="0"/>
                <a:cs typeface="Calibri"/>
              </a:rPr>
              <a:t>R</a:t>
            </a:r>
            <a:r>
              <a:rPr lang="en-IN" sz="2000" b="1" dirty="0">
                <a:solidFill>
                  <a:srgbClr val="FF0000"/>
                </a:solidFill>
                <a:latin typeface="Baskerville Old Face" panose="02020602080505020303" pitchFamily="18" charset="0"/>
                <a:cs typeface="Calibri"/>
              </a:rPr>
              <a:t>Y</a:t>
            </a:r>
            <a:endParaRPr lang="en-IN" sz="2000" dirty="0">
              <a:solidFill>
                <a:srgbClr val="FF0000"/>
              </a:solidFill>
              <a:latin typeface="Baskerville Old Face" panose="02020602080505020303" pitchFamily="18" charset="0"/>
              <a:cs typeface="Calibri"/>
            </a:endParaRPr>
          </a:p>
        </p:txBody>
      </p:sp>
      <p:sp>
        <p:nvSpPr>
          <p:cNvPr id="3" name="TextBox 2">
            <a:extLst>
              <a:ext uri="{FF2B5EF4-FFF2-40B4-BE49-F238E27FC236}">
                <a16:creationId xmlns:a16="http://schemas.microsoft.com/office/drawing/2014/main" id="{45C92E07-0F86-702E-CB07-43BBB262EE7E}"/>
              </a:ext>
            </a:extLst>
          </p:cNvPr>
          <p:cNvSpPr txBox="1"/>
          <p:nvPr/>
        </p:nvSpPr>
        <p:spPr>
          <a:xfrm flipH="1">
            <a:off x="1313497" y="5964201"/>
            <a:ext cx="6763703" cy="369332"/>
          </a:xfrm>
          <a:prstGeom prst="rect">
            <a:avLst/>
          </a:prstGeom>
          <a:noFill/>
        </p:spPr>
        <p:txBody>
          <a:bodyPr wrap="square" rtlCol="0">
            <a:spAutoFit/>
          </a:bodyPr>
          <a:lstStyle/>
          <a:p>
            <a:r>
              <a:rPr lang="en-IN" b="1" dirty="0"/>
              <a:t>INSTAGRAM: </a:t>
            </a:r>
            <a:r>
              <a:rPr lang="en-IN" dirty="0">
                <a:solidFill>
                  <a:srgbClr val="00B0F0"/>
                </a:solidFill>
              </a:rPr>
              <a:t>https://www.instagram.com/amul_india/?hl=en</a:t>
            </a:r>
          </a:p>
        </p:txBody>
      </p:sp>
    </p:spTree>
    <p:extLst>
      <p:ext uri="{BB962C8B-B14F-4D97-AF65-F5344CB8AC3E}">
        <p14:creationId xmlns:p14="http://schemas.microsoft.com/office/powerpoint/2010/main" val="149436776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F1C5-AAB5-5155-6D97-B6450D851E05}"/>
              </a:ext>
            </a:extLst>
          </p:cNvPr>
          <p:cNvSpPr>
            <a:spLocks noGrp="1"/>
          </p:cNvSpPr>
          <p:nvPr>
            <p:ph type="title"/>
          </p:nvPr>
        </p:nvSpPr>
        <p:spPr>
          <a:xfrm>
            <a:off x="457200" y="533400"/>
            <a:ext cx="9000066" cy="1320800"/>
          </a:xfrm>
        </p:spPr>
        <p:txBody>
          <a:bodyPr>
            <a:noAutofit/>
          </a:bodyPr>
          <a:lstStyle/>
          <a:p>
            <a:r>
              <a:rPr lang="en-US" sz="2400" spc="-5" dirty="0">
                <a:solidFill>
                  <a:srgbClr val="00B0F0"/>
                </a:solidFill>
                <a:latin typeface="Albertus Extra Bold" panose="020E0802040304020204" pitchFamily="34" charset="0"/>
                <a:cs typeface="Calibri Light"/>
              </a:rPr>
              <a:t>Part</a:t>
            </a:r>
            <a:r>
              <a:rPr lang="en-US" sz="2400" spc="-95"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4:</a:t>
            </a:r>
            <a:r>
              <a:rPr lang="en-US" sz="2400" spc="-40" dirty="0">
                <a:solidFill>
                  <a:srgbClr val="00B0F0"/>
                </a:solidFill>
                <a:latin typeface="Albertus Extra Bold" panose="020E0802040304020204" pitchFamily="34" charset="0"/>
                <a:cs typeface="Calibri Light"/>
              </a:rPr>
              <a:t> </a:t>
            </a:r>
            <a:r>
              <a:rPr lang="en-US" sz="2400" spc="-15" dirty="0">
                <a:solidFill>
                  <a:srgbClr val="00B0F0"/>
                </a:solidFill>
                <a:latin typeface="Albertus Extra Bold" panose="020E0802040304020204" pitchFamily="34" charset="0"/>
                <a:cs typeface="Calibri Light"/>
              </a:rPr>
              <a:t>Content</a:t>
            </a:r>
            <a:r>
              <a:rPr lang="en-US" sz="2400" spc="-70" dirty="0">
                <a:solidFill>
                  <a:srgbClr val="00B0F0"/>
                </a:solidFill>
                <a:latin typeface="Albertus Extra Bold" panose="020E0802040304020204" pitchFamily="34" charset="0"/>
                <a:cs typeface="Calibri Light"/>
              </a:rPr>
              <a:t> </a:t>
            </a:r>
            <a:r>
              <a:rPr lang="en-US" sz="2400" spc="-15" dirty="0">
                <a:solidFill>
                  <a:srgbClr val="00B0F0"/>
                </a:solidFill>
                <a:latin typeface="Albertus Extra Bold" panose="020E0802040304020204" pitchFamily="34" charset="0"/>
                <a:cs typeface="Calibri Light"/>
              </a:rPr>
              <a:t>creation</a:t>
            </a:r>
            <a:r>
              <a:rPr lang="en-US" sz="2400" spc="-75"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and</a:t>
            </a:r>
            <a:r>
              <a:rPr lang="en-US" sz="2400" spc="-90" dirty="0">
                <a:solidFill>
                  <a:srgbClr val="00B0F0"/>
                </a:solidFill>
                <a:latin typeface="Albertus Extra Bold" panose="020E0802040304020204" pitchFamily="34" charset="0"/>
                <a:cs typeface="Calibri Light"/>
              </a:rPr>
              <a:t> </a:t>
            </a:r>
            <a:r>
              <a:rPr lang="en-US" sz="2400" spc="-15" dirty="0">
                <a:solidFill>
                  <a:srgbClr val="00B0F0"/>
                </a:solidFill>
                <a:latin typeface="Albertus Extra Bold" panose="020E0802040304020204" pitchFamily="34" charset="0"/>
                <a:cs typeface="Calibri Light"/>
              </a:rPr>
              <a:t>Curation</a:t>
            </a:r>
            <a:r>
              <a:rPr lang="en-US" sz="2400" spc="-75" dirty="0">
                <a:solidFill>
                  <a:srgbClr val="00B0F0"/>
                </a:solidFill>
                <a:latin typeface="Albertus Extra Bold" panose="020E0802040304020204" pitchFamily="34" charset="0"/>
                <a:cs typeface="Calibri Light"/>
              </a:rPr>
              <a:t> </a:t>
            </a:r>
            <a:r>
              <a:rPr lang="en-US" sz="2400" spc="-20" dirty="0">
                <a:solidFill>
                  <a:srgbClr val="00B0F0"/>
                </a:solidFill>
                <a:latin typeface="Albertus Extra Bold" panose="020E0802040304020204" pitchFamily="34" charset="0"/>
                <a:cs typeface="Calibri Light"/>
              </a:rPr>
              <a:t>(Post</a:t>
            </a:r>
            <a:r>
              <a:rPr lang="en-US" sz="2400" spc="-65" dirty="0">
                <a:solidFill>
                  <a:srgbClr val="00B0F0"/>
                </a:solidFill>
                <a:latin typeface="Albertus Extra Bold" panose="020E0802040304020204" pitchFamily="34" charset="0"/>
                <a:cs typeface="Calibri Light"/>
              </a:rPr>
              <a:t> </a:t>
            </a:r>
            <a:r>
              <a:rPr lang="en-US" sz="2400" spc="-15" dirty="0">
                <a:solidFill>
                  <a:srgbClr val="00B0F0"/>
                </a:solidFill>
                <a:latin typeface="Albertus Extra Bold" panose="020E0802040304020204" pitchFamily="34" charset="0"/>
                <a:cs typeface="Calibri Light"/>
              </a:rPr>
              <a:t>creations,</a:t>
            </a:r>
            <a:r>
              <a:rPr lang="en-US" sz="2400" spc="-100"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Designs/</a:t>
            </a:r>
            <a:r>
              <a:rPr lang="en-US" sz="2400" spc="-95"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Video</a:t>
            </a:r>
            <a:r>
              <a:rPr lang="en-US" sz="2400" spc="-95"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Editing</a:t>
            </a:r>
            <a:r>
              <a:rPr lang="en-US" sz="2400" spc="-90"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Ad</a:t>
            </a:r>
            <a:r>
              <a:rPr lang="en-US" sz="2400" spc="-20" dirty="0">
                <a:solidFill>
                  <a:srgbClr val="00B0F0"/>
                </a:solidFill>
                <a:latin typeface="Albertus Extra Bold" panose="020E0802040304020204" pitchFamily="34" charset="0"/>
                <a:cs typeface="Calibri Light"/>
              </a:rPr>
              <a:t> </a:t>
            </a:r>
            <a:r>
              <a:rPr lang="en-US" sz="2400" spc="-10" dirty="0">
                <a:solidFill>
                  <a:srgbClr val="00B0F0"/>
                </a:solidFill>
                <a:latin typeface="Albertus Extra Bold" panose="020E0802040304020204" pitchFamily="34" charset="0"/>
                <a:cs typeface="Calibri Light"/>
              </a:rPr>
              <a:t>Campaigns</a:t>
            </a:r>
            <a:r>
              <a:rPr lang="en-US" sz="2400" spc="-65"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over</a:t>
            </a:r>
            <a:r>
              <a:rPr lang="en-US" sz="2400" spc="-80" dirty="0">
                <a:solidFill>
                  <a:srgbClr val="00B0F0"/>
                </a:solidFill>
                <a:latin typeface="Albertus Extra Bold" panose="020E0802040304020204" pitchFamily="34" charset="0"/>
                <a:cs typeface="Calibri Light"/>
              </a:rPr>
              <a:t> </a:t>
            </a:r>
            <a:r>
              <a:rPr lang="en-US" sz="2400" spc="-5" dirty="0">
                <a:solidFill>
                  <a:srgbClr val="00B0F0"/>
                </a:solidFill>
                <a:latin typeface="Albertus Extra Bold" panose="020E0802040304020204" pitchFamily="34" charset="0"/>
                <a:cs typeface="Calibri Light"/>
              </a:rPr>
              <a:t>Social </a:t>
            </a:r>
            <a:r>
              <a:rPr lang="en-US" sz="2400" dirty="0">
                <a:solidFill>
                  <a:srgbClr val="00B0F0"/>
                </a:solidFill>
                <a:latin typeface="Albertus Extra Bold" panose="020E0802040304020204" pitchFamily="34" charset="0"/>
              </a:rPr>
              <a:t>Media</a:t>
            </a:r>
            <a:r>
              <a:rPr lang="en-US" sz="2400" spc="-100" dirty="0">
                <a:solidFill>
                  <a:srgbClr val="00B0F0"/>
                </a:solidFill>
                <a:latin typeface="Albertus Extra Bold" panose="020E0802040304020204" pitchFamily="34" charset="0"/>
              </a:rPr>
              <a:t> </a:t>
            </a:r>
            <a:r>
              <a:rPr lang="en-US" sz="2400" spc="5" dirty="0">
                <a:solidFill>
                  <a:srgbClr val="00B0F0"/>
                </a:solidFill>
                <a:latin typeface="Albertus Extra Bold" panose="020E0802040304020204" pitchFamily="34" charset="0"/>
              </a:rPr>
              <a:t>and</a:t>
            </a:r>
            <a:r>
              <a:rPr lang="en-US" sz="2400" spc="-80" dirty="0">
                <a:solidFill>
                  <a:srgbClr val="00B0F0"/>
                </a:solidFill>
                <a:latin typeface="Albertus Extra Bold" panose="020E0802040304020204" pitchFamily="34" charset="0"/>
              </a:rPr>
              <a:t> </a:t>
            </a:r>
            <a:r>
              <a:rPr lang="en-US" sz="2400" spc="-5" dirty="0">
                <a:solidFill>
                  <a:srgbClr val="00B0F0"/>
                </a:solidFill>
                <a:latin typeface="Albertus Extra Bold" panose="020E0802040304020204" pitchFamily="34" charset="0"/>
              </a:rPr>
              <a:t>Email</a:t>
            </a:r>
            <a:r>
              <a:rPr lang="en-US" sz="2400" spc="-85" dirty="0">
                <a:solidFill>
                  <a:srgbClr val="00B0F0"/>
                </a:solidFill>
                <a:latin typeface="Albertus Extra Bold" panose="020E0802040304020204" pitchFamily="34" charset="0"/>
              </a:rPr>
              <a:t> </a:t>
            </a:r>
            <a:r>
              <a:rPr lang="en-US" sz="2400" spc="-10" dirty="0">
                <a:solidFill>
                  <a:srgbClr val="00B0F0"/>
                </a:solidFill>
                <a:latin typeface="Albertus Extra Bold" panose="020E0802040304020204" pitchFamily="34" charset="0"/>
              </a:rPr>
              <a:t>Ideation</a:t>
            </a:r>
            <a:r>
              <a:rPr lang="en-US" sz="2400" spc="-80" dirty="0">
                <a:solidFill>
                  <a:srgbClr val="00B0F0"/>
                </a:solidFill>
                <a:latin typeface="Albertus Extra Bold" panose="020E0802040304020204" pitchFamily="34" charset="0"/>
              </a:rPr>
              <a:t> </a:t>
            </a:r>
            <a:r>
              <a:rPr lang="en-US" sz="2400" spc="5" dirty="0">
                <a:solidFill>
                  <a:srgbClr val="00B0F0"/>
                </a:solidFill>
                <a:latin typeface="Albertus Extra Bold" panose="020E0802040304020204" pitchFamily="34" charset="0"/>
              </a:rPr>
              <a:t>and</a:t>
            </a:r>
            <a:r>
              <a:rPr lang="en-US" sz="2400" spc="-105" dirty="0">
                <a:solidFill>
                  <a:srgbClr val="00B0F0"/>
                </a:solidFill>
                <a:latin typeface="Albertus Extra Bold" panose="020E0802040304020204" pitchFamily="34" charset="0"/>
              </a:rPr>
              <a:t> </a:t>
            </a:r>
            <a:r>
              <a:rPr lang="en-US" sz="2400" spc="-15" dirty="0">
                <a:solidFill>
                  <a:srgbClr val="00B0F0"/>
                </a:solidFill>
                <a:latin typeface="Albertus Extra Bold" panose="020E0802040304020204" pitchFamily="34" charset="0"/>
              </a:rPr>
              <a:t>Creation)</a:t>
            </a:r>
            <a:br>
              <a:rPr lang="en-US" sz="2400" dirty="0">
                <a:latin typeface="Calibri Light"/>
                <a:cs typeface="Calibri Light"/>
              </a:rPr>
            </a:br>
            <a:endParaRPr lang="en-IN" sz="2400" dirty="0"/>
          </a:p>
        </p:txBody>
      </p:sp>
      <p:pic>
        <p:nvPicPr>
          <p:cNvPr id="9" name="Content Placeholder 8">
            <a:extLst>
              <a:ext uri="{FF2B5EF4-FFF2-40B4-BE49-F238E27FC236}">
                <a16:creationId xmlns:a16="http://schemas.microsoft.com/office/drawing/2014/main" id="{28A98408-0AA4-4D4B-8B33-DD7C465FA0D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107" t="9266" r="6792" b="5483"/>
          <a:stretch/>
        </p:blipFill>
        <p:spPr>
          <a:xfrm>
            <a:off x="2417135" y="1802583"/>
            <a:ext cx="5080195" cy="320121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AC38CF7-9467-E985-0D03-F27C8CBBEDDB}"/>
              </a:ext>
            </a:extLst>
          </p:cNvPr>
          <p:cNvSpPr txBox="1"/>
          <p:nvPr/>
        </p:nvSpPr>
        <p:spPr>
          <a:xfrm>
            <a:off x="2209800" y="5562600"/>
            <a:ext cx="6019800" cy="369332"/>
          </a:xfrm>
          <a:prstGeom prst="rect">
            <a:avLst/>
          </a:prstGeom>
          <a:noFill/>
        </p:spPr>
        <p:txBody>
          <a:bodyPr wrap="square" rtlCol="0">
            <a:spAutoFit/>
          </a:bodyPr>
          <a:lstStyle/>
          <a:p>
            <a:r>
              <a:rPr lang="en-IN" b="1" dirty="0"/>
              <a:t>YouTube Channel Link</a:t>
            </a:r>
            <a:r>
              <a:rPr lang="en-IN" dirty="0"/>
              <a:t>: </a:t>
            </a:r>
            <a:r>
              <a:rPr lang="en-IN" dirty="0">
                <a:solidFill>
                  <a:srgbClr val="00B0F0"/>
                </a:solidFill>
              </a:rPr>
              <a:t>https://m.youtube.com</a:t>
            </a:r>
          </a:p>
        </p:txBody>
      </p:sp>
    </p:spTree>
    <p:extLst>
      <p:ext uri="{BB962C8B-B14F-4D97-AF65-F5344CB8AC3E}">
        <p14:creationId xmlns:p14="http://schemas.microsoft.com/office/powerpoint/2010/main" val="32751101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BB6708-1A7E-860F-D6BA-3C69E69CAAAC}"/>
              </a:ext>
            </a:extLst>
          </p:cNvPr>
          <p:cNvSpPr txBox="1"/>
          <p:nvPr/>
        </p:nvSpPr>
        <p:spPr>
          <a:xfrm>
            <a:off x="381000" y="282313"/>
            <a:ext cx="6096000" cy="584775"/>
          </a:xfrm>
          <a:prstGeom prst="rect">
            <a:avLst/>
          </a:prstGeom>
          <a:noFill/>
        </p:spPr>
        <p:txBody>
          <a:bodyPr wrap="square" rtlCol="0">
            <a:spAutoFit/>
          </a:bodyPr>
          <a:lstStyle/>
          <a:p>
            <a:r>
              <a:rPr lang="en-IN" sz="3200" b="1" dirty="0">
                <a:solidFill>
                  <a:srgbClr val="7030A0"/>
                </a:solidFill>
                <a:latin typeface="Algerian" panose="04020705040A02060702" pitchFamily="82" charset="0"/>
              </a:rPr>
              <a:t>YOUTUBE ADVERTISING ADS</a:t>
            </a:r>
            <a:r>
              <a:rPr lang="en-IN" sz="3200" b="1" dirty="0">
                <a:solidFill>
                  <a:srgbClr val="7030A0"/>
                </a:solidFill>
              </a:rPr>
              <a:t>:</a:t>
            </a:r>
          </a:p>
        </p:txBody>
      </p:sp>
      <p:pic>
        <p:nvPicPr>
          <p:cNvPr id="4" name="Picture 3">
            <a:extLst>
              <a:ext uri="{FF2B5EF4-FFF2-40B4-BE49-F238E27FC236}">
                <a16:creationId xmlns:a16="http://schemas.microsoft.com/office/drawing/2014/main" id="{20B92D85-466B-3F75-5CE3-6792F31D8F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751" t="13333" r="12500" b="13333"/>
          <a:stretch/>
        </p:blipFill>
        <p:spPr>
          <a:xfrm>
            <a:off x="457200" y="1066800"/>
            <a:ext cx="3874653" cy="216717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9B52AAC-1C42-04D0-EC39-D25F54554E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49" t="14435" r="13126" b="14506"/>
          <a:stretch/>
        </p:blipFill>
        <p:spPr>
          <a:xfrm>
            <a:off x="4876800" y="3886200"/>
            <a:ext cx="4457700" cy="24384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F8B7AE6-2370-5094-732A-D7A7FC2AEC1C}"/>
              </a:ext>
            </a:extLst>
          </p:cNvPr>
          <p:cNvSpPr txBox="1"/>
          <p:nvPr/>
        </p:nvSpPr>
        <p:spPr>
          <a:xfrm>
            <a:off x="4983481" y="1964323"/>
            <a:ext cx="4351019" cy="369332"/>
          </a:xfrm>
          <a:prstGeom prst="rect">
            <a:avLst/>
          </a:prstGeom>
          <a:noFill/>
        </p:spPr>
        <p:txBody>
          <a:bodyPr wrap="square" rtlCol="0">
            <a:spAutoFit/>
          </a:bodyPr>
          <a:lstStyle/>
          <a:p>
            <a:r>
              <a:rPr lang="en-IN" b="1" dirty="0"/>
              <a:t>YouTube</a:t>
            </a:r>
            <a:r>
              <a:rPr lang="en-IN" dirty="0"/>
              <a:t>: </a:t>
            </a:r>
            <a:r>
              <a:rPr lang="en-IN" dirty="0">
                <a:solidFill>
                  <a:srgbClr val="00B0F0"/>
                </a:solidFill>
              </a:rPr>
              <a:t>https://youtu.be/ciGHpicoyks</a:t>
            </a:r>
          </a:p>
        </p:txBody>
      </p:sp>
      <p:sp>
        <p:nvSpPr>
          <p:cNvPr id="8" name="TextBox 7">
            <a:extLst>
              <a:ext uri="{FF2B5EF4-FFF2-40B4-BE49-F238E27FC236}">
                <a16:creationId xmlns:a16="http://schemas.microsoft.com/office/drawing/2014/main" id="{4416F406-584E-983F-9565-EE4399BF9107}"/>
              </a:ext>
            </a:extLst>
          </p:cNvPr>
          <p:cNvSpPr txBox="1"/>
          <p:nvPr/>
        </p:nvSpPr>
        <p:spPr>
          <a:xfrm>
            <a:off x="228600" y="4920734"/>
            <a:ext cx="4457700" cy="369332"/>
          </a:xfrm>
          <a:prstGeom prst="rect">
            <a:avLst/>
          </a:prstGeom>
          <a:noFill/>
        </p:spPr>
        <p:txBody>
          <a:bodyPr wrap="square" rtlCol="0">
            <a:spAutoFit/>
          </a:bodyPr>
          <a:lstStyle/>
          <a:p>
            <a:r>
              <a:rPr lang="en-IN" b="1" dirty="0"/>
              <a:t>YouTube</a:t>
            </a:r>
            <a:r>
              <a:rPr lang="en-IN" dirty="0"/>
              <a:t>: </a:t>
            </a:r>
            <a:r>
              <a:rPr lang="en-IN" dirty="0">
                <a:solidFill>
                  <a:srgbClr val="00B0F0"/>
                </a:solidFill>
              </a:rPr>
              <a:t>https://youtu.be/jgAbJn8JKLk</a:t>
            </a:r>
          </a:p>
        </p:txBody>
      </p:sp>
    </p:spTree>
    <p:extLst>
      <p:ext uri="{BB962C8B-B14F-4D97-AF65-F5344CB8AC3E}">
        <p14:creationId xmlns:p14="http://schemas.microsoft.com/office/powerpoint/2010/main" val="404014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B532-5E26-C289-1B52-FC30FD62A530}"/>
              </a:ext>
            </a:extLst>
          </p:cNvPr>
          <p:cNvSpPr>
            <a:spLocks noGrp="1"/>
          </p:cNvSpPr>
          <p:nvPr>
            <p:ph type="title"/>
          </p:nvPr>
        </p:nvSpPr>
        <p:spPr>
          <a:xfrm>
            <a:off x="457200" y="609600"/>
            <a:ext cx="8816802" cy="712216"/>
          </a:xfrm>
        </p:spPr>
        <p:txBody>
          <a:bodyPr/>
          <a:lstStyle/>
          <a:p>
            <a:r>
              <a:rPr lang="en-IN" dirty="0">
                <a:solidFill>
                  <a:schemeClr val="accent5">
                    <a:lumMod val="75000"/>
                  </a:schemeClr>
                </a:solidFill>
                <a:latin typeface="Bernard MT Condensed" panose="02050806060905020404" pitchFamily="18" charset="0"/>
              </a:rPr>
              <a:t>Facebook Ad campaigns:</a:t>
            </a:r>
          </a:p>
        </p:txBody>
      </p:sp>
      <p:pic>
        <p:nvPicPr>
          <p:cNvPr id="3074" name="Picture 2" descr="15 Hidden Facebook Features Only Power Users Know | PCMag">
            <a:extLst>
              <a:ext uri="{FF2B5EF4-FFF2-40B4-BE49-F238E27FC236}">
                <a16:creationId xmlns:a16="http://schemas.microsoft.com/office/drawing/2014/main" id="{10FE6675-B897-5E2C-1C55-F9CC68A96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4053519" cy="267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C7A2E3-1E3A-8965-405E-40DE6983B974}"/>
              </a:ext>
            </a:extLst>
          </p:cNvPr>
          <p:cNvSpPr txBox="1"/>
          <p:nvPr/>
        </p:nvSpPr>
        <p:spPr>
          <a:xfrm>
            <a:off x="2186619" y="5166852"/>
            <a:ext cx="5257800" cy="369332"/>
          </a:xfrm>
          <a:prstGeom prst="rect">
            <a:avLst/>
          </a:prstGeom>
          <a:noFill/>
        </p:spPr>
        <p:txBody>
          <a:bodyPr wrap="square" rtlCol="0">
            <a:spAutoFit/>
          </a:bodyPr>
          <a:lstStyle/>
          <a:p>
            <a:r>
              <a:rPr lang="en-IN" b="1" dirty="0"/>
              <a:t>Faceboo</a:t>
            </a:r>
            <a:r>
              <a:rPr lang="en-IN" dirty="0"/>
              <a:t>k: </a:t>
            </a:r>
            <a:r>
              <a:rPr lang="en-IN" dirty="0">
                <a:solidFill>
                  <a:srgbClr val="00B0F0"/>
                </a:solidFill>
              </a:rPr>
              <a:t>https://m.facebook.com/amul.coop</a:t>
            </a:r>
          </a:p>
        </p:txBody>
      </p:sp>
      <p:pic>
        <p:nvPicPr>
          <p:cNvPr id="5" name="Picture 4">
            <a:extLst>
              <a:ext uri="{FF2B5EF4-FFF2-40B4-BE49-F238E27FC236}">
                <a16:creationId xmlns:a16="http://schemas.microsoft.com/office/drawing/2014/main" id="{BF600EA4-8A19-049F-AF0C-A77F1339784B}"/>
              </a:ext>
            </a:extLst>
          </p:cNvPr>
          <p:cNvPicPr>
            <a:picLocks noChangeAspect="1"/>
          </p:cNvPicPr>
          <p:nvPr/>
        </p:nvPicPr>
        <p:blipFill rotWithShape="1">
          <a:blip r:embed="rId3">
            <a:extLst>
              <a:ext uri="{28A0092B-C50C-407E-A947-70E740481C1C}">
                <a14:useLocalDpi xmlns:a14="http://schemas.microsoft.com/office/drawing/2010/main" val="0"/>
              </a:ext>
            </a:extLst>
          </a:blip>
          <a:srcRect l="59375" t="14445" r="3125" b="8889"/>
          <a:stretch/>
        </p:blipFill>
        <p:spPr>
          <a:xfrm>
            <a:off x="5052803" y="1684052"/>
            <a:ext cx="3580793" cy="2985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0218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E598-1C8A-2BF1-F12C-27ABC9373BA9}"/>
              </a:ext>
            </a:extLst>
          </p:cNvPr>
          <p:cNvSpPr>
            <a:spLocks noGrp="1"/>
          </p:cNvSpPr>
          <p:nvPr>
            <p:ph type="title"/>
          </p:nvPr>
        </p:nvSpPr>
        <p:spPr/>
        <p:txBody>
          <a:bodyPr>
            <a:normAutofit/>
          </a:bodyPr>
          <a:lstStyle/>
          <a:p>
            <a:r>
              <a:rPr lang="en-IN" sz="100" dirty="0"/>
              <a:t>.</a:t>
            </a:r>
          </a:p>
        </p:txBody>
      </p:sp>
      <p:sp>
        <p:nvSpPr>
          <p:cNvPr id="3" name="Content Placeholder 2">
            <a:extLst>
              <a:ext uri="{FF2B5EF4-FFF2-40B4-BE49-F238E27FC236}">
                <a16:creationId xmlns:a16="http://schemas.microsoft.com/office/drawing/2014/main" id="{D4AA1E10-9E15-F794-30E1-2CF8C90FCE4C}"/>
              </a:ext>
            </a:extLst>
          </p:cNvPr>
          <p:cNvSpPr>
            <a:spLocks noGrp="1"/>
          </p:cNvSpPr>
          <p:nvPr>
            <p:ph idx="1"/>
          </p:nvPr>
        </p:nvSpPr>
        <p:spPr>
          <a:xfrm>
            <a:off x="667809" y="1691270"/>
            <a:ext cx="8596668" cy="3880773"/>
          </a:xfrm>
        </p:spPr>
        <p:txBody>
          <a:bodyPr>
            <a:normAutofit/>
          </a:bodyPr>
          <a:lstStyle/>
          <a:p>
            <a:r>
              <a:rPr lang="en-IN" sz="100" dirty="0"/>
              <a:t>.</a:t>
            </a:r>
          </a:p>
        </p:txBody>
      </p:sp>
      <p:sp>
        <p:nvSpPr>
          <p:cNvPr id="4" name="object 2">
            <a:extLst>
              <a:ext uri="{FF2B5EF4-FFF2-40B4-BE49-F238E27FC236}">
                <a16:creationId xmlns:a16="http://schemas.microsoft.com/office/drawing/2014/main" id="{35A3C348-6C01-211F-0608-CE9E0E705BA0}"/>
              </a:ext>
            </a:extLst>
          </p:cNvPr>
          <p:cNvSpPr txBox="1">
            <a:spLocks/>
          </p:cNvSpPr>
          <p:nvPr/>
        </p:nvSpPr>
        <p:spPr>
          <a:xfrm>
            <a:off x="1066800" y="3089612"/>
            <a:ext cx="10299065" cy="236347"/>
          </a:xfrm>
          <a:prstGeom prst="rect">
            <a:avLst/>
          </a:prstGeom>
        </p:spPr>
        <p:txBody>
          <a:bodyPr vert="horz" wrap="square" lIns="0" tIns="12065" rIns="0" bIns="0" rtlCol="0" anchor="t">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nSpc>
                <a:spcPts val="2280"/>
              </a:lnSpc>
              <a:spcBef>
                <a:spcPts val="95"/>
              </a:spcBef>
            </a:pPr>
            <a:r>
              <a:rPr lang="en-IN" sz="100" spc="-15"/>
              <a:t>.</a:t>
            </a:r>
            <a:endParaRPr lang="en-IN" sz="100" spc="-15" dirty="0"/>
          </a:p>
        </p:txBody>
      </p:sp>
      <p:sp>
        <p:nvSpPr>
          <p:cNvPr id="5" name="object 3">
            <a:extLst>
              <a:ext uri="{FF2B5EF4-FFF2-40B4-BE49-F238E27FC236}">
                <a16:creationId xmlns:a16="http://schemas.microsoft.com/office/drawing/2014/main" id="{AC7D1694-C3D4-24E8-C296-99ADD83DB983}"/>
              </a:ext>
            </a:extLst>
          </p:cNvPr>
          <p:cNvSpPr txBox="1"/>
          <p:nvPr/>
        </p:nvSpPr>
        <p:spPr>
          <a:xfrm>
            <a:off x="3505200" y="2039964"/>
            <a:ext cx="4212167" cy="453390"/>
          </a:xfrm>
          <a:prstGeom prst="rect">
            <a:avLst/>
          </a:prstGeom>
        </p:spPr>
        <p:txBody>
          <a:bodyPr vert="horz" wrap="square" lIns="0" tIns="13335" rIns="0" bIns="0" rtlCol="0">
            <a:spAutoFit/>
          </a:bodyPr>
          <a:lstStyle/>
          <a:p>
            <a:pPr marL="12700">
              <a:lnSpc>
                <a:spcPct val="100000"/>
              </a:lnSpc>
              <a:spcBef>
                <a:spcPts val="105"/>
              </a:spcBef>
            </a:pPr>
            <a:r>
              <a:rPr sz="2800" b="1" dirty="0">
                <a:solidFill>
                  <a:srgbClr val="7030A0"/>
                </a:solidFill>
                <a:latin typeface="Baskerville Old Face" panose="02020602080505020303" pitchFamily="18" charset="0"/>
                <a:cs typeface="Calibri"/>
              </a:rPr>
              <a:t>Social</a:t>
            </a:r>
            <a:r>
              <a:rPr sz="2800" b="1" spc="-45" dirty="0">
                <a:solidFill>
                  <a:srgbClr val="7030A0"/>
                </a:solidFill>
                <a:latin typeface="Baskerville Old Face" panose="02020602080505020303" pitchFamily="18" charset="0"/>
                <a:cs typeface="Calibri"/>
              </a:rPr>
              <a:t> </a:t>
            </a:r>
            <a:r>
              <a:rPr sz="2800" b="1" dirty="0">
                <a:solidFill>
                  <a:srgbClr val="7030A0"/>
                </a:solidFill>
                <a:latin typeface="Baskerville Old Face" panose="02020602080505020303" pitchFamily="18" charset="0"/>
                <a:cs typeface="Calibri"/>
              </a:rPr>
              <a:t>Media</a:t>
            </a:r>
            <a:r>
              <a:rPr sz="2800" b="1" spc="-40" dirty="0">
                <a:solidFill>
                  <a:srgbClr val="7030A0"/>
                </a:solidFill>
                <a:latin typeface="Baskerville Old Face" panose="02020602080505020303" pitchFamily="18" charset="0"/>
                <a:cs typeface="Calibri"/>
              </a:rPr>
              <a:t> </a:t>
            </a:r>
            <a:r>
              <a:rPr sz="2800" b="1" dirty="0">
                <a:solidFill>
                  <a:srgbClr val="7030A0"/>
                </a:solidFill>
                <a:latin typeface="Baskerville Old Face" panose="02020602080505020303" pitchFamily="18" charset="0"/>
                <a:cs typeface="Calibri"/>
              </a:rPr>
              <a:t>Ad</a:t>
            </a:r>
            <a:r>
              <a:rPr sz="2800" b="1" spc="-15" dirty="0">
                <a:solidFill>
                  <a:srgbClr val="7030A0"/>
                </a:solidFill>
                <a:latin typeface="Baskerville Old Face" panose="02020602080505020303" pitchFamily="18" charset="0"/>
                <a:cs typeface="Calibri"/>
              </a:rPr>
              <a:t> </a:t>
            </a:r>
            <a:r>
              <a:rPr sz="2800" b="1" dirty="0">
                <a:solidFill>
                  <a:srgbClr val="7030A0"/>
                </a:solidFill>
                <a:latin typeface="Baskerville Old Face" panose="02020602080505020303" pitchFamily="18" charset="0"/>
                <a:cs typeface="Calibri"/>
              </a:rPr>
              <a:t>Campaigns</a:t>
            </a:r>
            <a:endParaRPr sz="2800" dirty="0">
              <a:solidFill>
                <a:srgbClr val="7030A0"/>
              </a:solidFill>
              <a:latin typeface="Baskerville Old Face" panose="02020602080505020303" pitchFamily="18" charset="0"/>
              <a:cs typeface="Calibri"/>
            </a:endParaRPr>
          </a:p>
        </p:txBody>
      </p:sp>
      <p:sp>
        <p:nvSpPr>
          <p:cNvPr id="6" name="object 4">
            <a:extLst>
              <a:ext uri="{FF2B5EF4-FFF2-40B4-BE49-F238E27FC236}">
                <a16:creationId xmlns:a16="http://schemas.microsoft.com/office/drawing/2014/main" id="{178FC884-8E98-0966-F49C-33D35FDEDFE0}"/>
              </a:ext>
            </a:extLst>
          </p:cNvPr>
          <p:cNvSpPr txBox="1"/>
          <p:nvPr/>
        </p:nvSpPr>
        <p:spPr>
          <a:xfrm>
            <a:off x="677335" y="5147005"/>
            <a:ext cx="9990665" cy="1367682"/>
          </a:xfrm>
          <a:prstGeom prst="rect">
            <a:avLst/>
          </a:prstGeom>
        </p:spPr>
        <p:txBody>
          <a:bodyPr vert="horz" wrap="square" lIns="0" tIns="13335" rIns="0" bIns="0" rtlCol="0">
            <a:spAutoFit/>
          </a:bodyPr>
          <a:lstStyle/>
          <a:p>
            <a:pPr marL="12700" marR="5080">
              <a:lnSpc>
                <a:spcPct val="100000"/>
              </a:lnSpc>
              <a:spcBef>
                <a:spcPts val="105"/>
              </a:spcBef>
            </a:pPr>
            <a:r>
              <a:rPr sz="1100" spc="-5" dirty="0">
                <a:solidFill>
                  <a:srgbClr val="2D75B6"/>
                </a:solidFill>
                <a:latin typeface="Calibri"/>
                <a:cs typeface="Calibri"/>
              </a:rPr>
              <a:t>https://</a:t>
            </a:r>
            <a:r>
              <a:rPr sz="1100" spc="-5" dirty="0">
                <a:solidFill>
                  <a:srgbClr val="0070C0"/>
                </a:solidFill>
                <a:latin typeface="Calibri"/>
                <a:cs typeface="Calibri"/>
                <a:hlinkClick r:id="rId2">
                  <a:extLst>
                    <a:ext uri="{A12FA001-AC4F-418D-AE19-62706E023703}">
                      <ahyp:hlinkClr xmlns:ahyp="http://schemas.microsoft.com/office/drawing/2018/hyperlinkcolor" val="tx"/>
                    </a:ext>
                  </a:extLst>
                </a:hlinkClick>
              </a:rPr>
              <a:t>www.bing.com/aclk?ld=e88EWdx9MHYxihOAx36vWflzVUCUwXb1oMo_NxNRSr-6anovUUS0GeKzMFKVY4lDW- </a:t>
            </a:r>
            <a:r>
              <a:rPr sz="1100" dirty="0">
                <a:solidFill>
                  <a:srgbClr val="0070C0"/>
                </a:solidFill>
                <a:latin typeface="Calibri"/>
                <a:cs typeface="Calibri"/>
              </a:rPr>
              <a:t> </a:t>
            </a:r>
            <a:r>
              <a:rPr sz="1100" spc="-5" dirty="0">
                <a:solidFill>
                  <a:srgbClr val="2D75B6"/>
                </a:solidFill>
                <a:latin typeface="Calibri"/>
                <a:cs typeface="Calibri"/>
              </a:rPr>
              <a:t>Sc8isihQi_mxb0jON9sIDPFwtoVXfyFsPtcn9eUKlgCr34SKNUZhOJcN3KlnxhkUDRN9Yq2Q- </a:t>
            </a:r>
            <a:r>
              <a:rPr sz="1100" dirty="0">
                <a:solidFill>
                  <a:srgbClr val="2D75B6"/>
                </a:solidFill>
                <a:latin typeface="Calibri"/>
                <a:cs typeface="Calibri"/>
              </a:rPr>
              <a:t> </a:t>
            </a:r>
            <a:r>
              <a:rPr sz="1100" spc="-5" dirty="0">
                <a:solidFill>
                  <a:srgbClr val="2D75B6"/>
                </a:solidFill>
                <a:latin typeface="Calibri"/>
                <a:cs typeface="Calibri"/>
              </a:rPr>
              <a:t>pd8QSH6SN8Xa5SOctPZt3auqLQySP0AyWl104rRI1Z2sYRhsT8VNrkWMhtrJw&amp;u=aHR0cHMlM2ElMmYlMmZjbGlja3NlcnZlLmRhcnRzZWFyY2gubmV0JTJmbGluayUyZmNsaWNrJ </a:t>
            </a:r>
            <a:r>
              <a:rPr sz="1100" dirty="0">
                <a:solidFill>
                  <a:srgbClr val="2D75B6"/>
                </a:solidFill>
                <a:latin typeface="Calibri"/>
                <a:cs typeface="Calibri"/>
              </a:rPr>
              <a:t> </a:t>
            </a:r>
            <a:r>
              <a:rPr sz="1100" spc="-5" dirty="0">
                <a:solidFill>
                  <a:srgbClr val="2D75B6"/>
                </a:solidFill>
                <a:latin typeface="Calibri"/>
                <a:cs typeface="Calibri"/>
              </a:rPr>
              <a:t>TNmbGlkJTNkNDM3MDAwNzEwNzg3ODYwOTMlMjZkc19zX2t3Z2lkJTNkNTg3MDAwMDc4MTkyNDc2MDclMjYlMjZkc19lX2FkaWQlM2Q3NDQ5MjA3MDE2ODQ0OSUyNmRzX2 </a:t>
            </a:r>
            <a:r>
              <a:rPr sz="1100" dirty="0">
                <a:solidFill>
                  <a:srgbClr val="2D75B6"/>
                </a:solidFill>
                <a:latin typeface="Calibri"/>
                <a:cs typeface="Calibri"/>
              </a:rPr>
              <a:t> </a:t>
            </a:r>
            <a:r>
              <a:rPr sz="1100" spc="-5" dirty="0">
                <a:solidFill>
                  <a:srgbClr val="2D75B6"/>
                </a:solidFill>
                <a:latin typeface="Calibri"/>
                <a:cs typeface="Calibri"/>
              </a:rPr>
              <a:t>VfdGFyZ2V0X2lkJTNka3dkLTc0NDkyMTc5MTE1NzE4JTNhbG9jLTkwJTI2JTI2ZHNfZV9uZXR3b3JrJTNkbyUyNmRzX3VybF92JTNkMiUyNmRzX2Rlc3RfdXJsJTNkaHR0cHMlM2ElMm </a:t>
            </a:r>
            <a:r>
              <a:rPr sz="1100" dirty="0">
                <a:solidFill>
                  <a:srgbClr val="2D75B6"/>
                </a:solidFill>
                <a:latin typeface="Calibri"/>
                <a:cs typeface="Calibri"/>
              </a:rPr>
              <a:t> </a:t>
            </a:r>
            <a:r>
              <a:rPr sz="1100" spc="-5" dirty="0">
                <a:solidFill>
                  <a:srgbClr val="2D75B6"/>
                </a:solidFill>
                <a:latin typeface="Calibri"/>
                <a:cs typeface="Calibri"/>
              </a:rPr>
              <a:t>YlMmZhZHMuZ29vZ2xlLmNvbSUyZmludGwlMmZlbl9pbiUyZnN0YXJ0JTJmb3ZlcnZpZXctYWRvbiUyZiUzZnN1YmlkJTNkaW4tZW4tYWRvbi1hd2Etc2NoLWMtYmJiIW8zJTdlM2Yw </a:t>
            </a:r>
            <a:r>
              <a:rPr sz="1100" dirty="0">
                <a:solidFill>
                  <a:srgbClr val="2D75B6"/>
                </a:solidFill>
                <a:latin typeface="Calibri"/>
                <a:cs typeface="Calibri"/>
              </a:rPr>
              <a:t> </a:t>
            </a:r>
            <a:r>
              <a:rPr sz="1100" spc="-5" dirty="0">
                <a:solidFill>
                  <a:srgbClr val="2D75B6"/>
                </a:solidFill>
                <a:latin typeface="Calibri"/>
                <a:cs typeface="Calibri"/>
              </a:rPr>
              <a:t>MDk0ZGM3ODYzMWY1ODk1YTBmMDY2MzI4YjVmODMlN2VwNzEwNzg3ODYwOTMlN2UlMjYlMjYlMjYlMjYlMjZnY2xpZCUzZDNmMDA5NGRjNzg2MzFmNTg5NWEwZjA2NjMy </a:t>
            </a:r>
            <a:r>
              <a:rPr sz="1100" dirty="0">
                <a:solidFill>
                  <a:srgbClr val="2D75B6"/>
                </a:solidFill>
                <a:latin typeface="Calibri"/>
                <a:cs typeface="Calibri"/>
              </a:rPr>
              <a:t> </a:t>
            </a:r>
            <a:r>
              <a:rPr sz="1100" spc="-5" dirty="0">
                <a:solidFill>
                  <a:srgbClr val="2D75B6"/>
                </a:solidFill>
                <a:latin typeface="Calibri"/>
                <a:cs typeface="Calibri"/>
              </a:rPr>
              <a:t>OGI1ZjgzJTI2Z2Nsc3JjJTNkM3AuZHMlMjYlMjZtc2Nsa2lkJTNkM2YwMDk0ZGM3ODYzMWY1ODk1YTBmMDY2MzI4YjVmODM&amp;rlid=3f0094dc78631f5895a0f066328b5f83&amp;ntb= </a:t>
            </a:r>
            <a:r>
              <a:rPr sz="1100" spc="25" dirty="0">
                <a:solidFill>
                  <a:srgbClr val="2D75B6"/>
                </a:solidFill>
                <a:latin typeface="Calibri"/>
                <a:cs typeface="Calibri"/>
              </a:rPr>
              <a:t> </a:t>
            </a:r>
            <a:r>
              <a:rPr sz="1100" dirty="0">
                <a:solidFill>
                  <a:srgbClr val="2D75B6"/>
                </a:solidFill>
                <a:latin typeface="Calibri"/>
                <a:cs typeface="Calibri"/>
              </a:rPr>
              <a:t>1</a:t>
            </a:r>
            <a:endParaRPr sz="1100" dirty="0">
              <a:latin typeface="Calibri"/>
              <a:cs typeface="Calibri"/>
            </a:endParaRPr>
          </a:p>
        </p:txBody>
      </p:sp>
      <p:pic>
        <p:nvPicPr>
          <p:cNvPr id="7" name="object 5">
            <a:extLst>
              <a:ext uri="{FF2B5EF4-FFF2-40B4-BE49-F238E27FC236}">
                <a16:creationId xmlns:a16="http://schemas.microsoft.com/office/drawing/2014/main" id="{A9840A7D-9A20-3F1F-73C4-33F3542F16B5}"/>
              </a:ext>
            </a:extLst>
          </p:cNvPr>
          <p:cNvPicPr/>
          <p:nvPr/>
        </p:nvPicPr>
        <p:blipFill>
          <a:blip r:embed="rId3" cstate="print"/>
          <a:stretch>
            <a:fillRect/>
          </a:stretch>
        </p:blipFill>
        <p:spPr>
          <a:xfrm>
            <a:off x="3627967" y="2696243"/>
            <a:ext cx="3810000" cy="1905000"/>
          </a:xfrm>
          <a:prstGeom prst="rect">
            <a:avLst/>
          </a:prstGeom>
        </p:spPr>
      </p:pic>
      <p:sp>
        <p:nvSpPr>
          <p:cNvPr id="8" name="TextBox 7">
            <a:extLst>
              <a:ext uri="{FF2B5EF4-FFF2-40B4-BE49-F238E27FC236}">
                <a16:creationId xmlns:a16="http://schemas.microsoft.com/office/drawing/2014/main" id="{4AE174C8-D86D-74C2-0232-64F8808FBDA2}"/>
              </a:ext>
            </a:extLst>
          </p:cNvPr>
          <p:cNvSpPr txBox="1"/>
          <p:nvPr/>
        </p:nvSpPr>
        <p:spPr>
          <a:xfrm>
            <a:off x="224367" y="747739"/>
            <a:ext cx="9502602" cy="977704"/>
          </a:xfrm>
          <a:prstGeom prst="rect">
            <a:avLst/>
          </a:prstGeom>
          <a:noFill/>
        </p:spPr>
        <p:txBody>
          <a:bodyPr wrap="square">
            <a:spAutoFit/>
          </a:bodyPr>
          <a:lstStyle/>
          <a:p>
            <a:pPr marL="12700" algn="ctr">
              <a:lnSpc>
                <a:spcPts val="2280"/>
              </a:lnSpc>
              <a:spcBef>
                <a:spcPts val="95"/>
              </a:spcBef>
            </a:pPr>
            <a:r>
              <a:rPr lang="en-US" sz="2400" b="1" u="sng" spc="-5" dirty="0">
                <a:solidFill>
                  <a:srgbClr val="FF0000"/>
                </a:solidFill>
                <a:latin typeface="Algerian" panose="04020705040A02060702" pitchFamily="82" charset="0"/>
              </a:rPr>
              <a:t>Part</a:t>
            </a:r>
            <a:r>
              <a:rPr lang="en-US" sz="2400" b="1" u="sng" spc="-100" dirty="0">
                <a:solidFill>
                  <a:srgbClr val="FF0000"/>
                </a:solidFill>
                <a:latin typeface="Algerian" panose="04020705040A02060702" pitchFamily="82" charset="0"/>
              </a:rPr>
              <a:t> </a:t>
            </a:r>
            <a:r>
              <a:rPr lang="en-US" sz="2400" b="1" u="sng" spc="5" dirty="0">
                <a:solidFill>
                  <a:srgbClr val="FF0000"/>
                </a:solidFill>
                <a:latin typeface="Algerian" panose="04020705040A02060702" pitchFamily="82" charset="0"/>
              </a:rPr>
              <a:t>4:</a:t>
            </a:r>
            <a:r>
              <a:rPr lang="en-US" sz="2400" b="1" u="sng" spc="-40" dirty="0">
                <a:solidFill>
                  <a:srgbClr val="FF0000"/>
                </a:solidFill>
                <a:latin typeface="Algerian" panose="04020705040A02060702" pitchFamily="82" charset="0"/>
              </a:rPr>
              <a:t> </a:t>
            </a:r>
            <a:r>
              <a:rPr lang="en-US" sz="2400" b="1" spc="-15" dirty="0">
                <a:solidFill>
                  <a:srgbClr val="FF0000"/>
                </a:solidFill>
                <a:latin typeface="Algerian" panose="04020705040A02060702" pitchFamily="82" charset="0"/>
              </a:rPr>
              <a:t>Content</a:t>
            </a:r>
            <a:r>
              <a:rPr lang="en-US" sz="2400" b="1" spc="-70" dirty="0">
                <a:solidFill>
                  <a:srgbClr val="FF0000"/>
                </a:solidFill>
                <a:latin typeface="Algerian" panose="04020705040A02060702" pitchFamily="82" charset="0"/>
              </a:rPr>
              <a:t> </a:t>
            </a:r>
            <a:r>
              <a:rPr lang="en-US" sz="2400" b="1" spc="-15" dirty="0">
                <a:solidFill>
                  <a:srgbClr val="FF0000"/>
                </a:solidFill>
                <a:latin typeface="Algerian" panose="04020705040A02060702" pitchFamily="82" charset="0"/>
              </a:rPr>
              <a:t>creation</a:t>
            </a:r>
            <a:r>
              <a:rPr lang="en-US" sz="2400" b="1" spc="-70"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and</a:t>
            </a:r>
            <a:r>
              <a:rPr lang="en-US" sz="2400" b="1" spc="-95" dirty="0">
                <a:solidFill>
                  <a:srgbClr val="FF0000"/>
                </a:solidFill>
                <a:latin typeface="Algerian" panose="04020705040A02060702" pitchFamily="82" charset="0"/>
              </a:rPr>
              <a:t> </a:t>
            </a:r>
            <a:r>
              <a:rPr lang="en-US" sz="2400" b="1" spc="-15" dirty="0">
                <a:solidFill>
                  <a:srgbClr val="FF0000"/>
                </a:solidFill>
                <a:latin typeface="Algerian" panose="04020705040A02060702" pitchFamily="82" charset="0"/>
              </a:rPr>
              <a:t>Curation</a:t>
            </a:r>
            <a:r>
              <a:rPr lang="en-US" sz="2400" b="1" spc="-70" dirty="0">
                <a:solidFill>
                  <a:srgbClr val="FF0000"/>
                </a:solidFill>
                <a:latin typeface="Algerian" panose="04020705040A02060702" pitchFamily="82" charset="0"/>
              </a:rPr>
              <a:t> </a:t>
            </a:r>
            <a:r>
              <a:rPr lang="en-US" sz="2400" b="1" spc="-20" dirty="0">
                <a:solidFill>
                  <a:srgbClr val="FF0000"/>
                </a:solidFill>
                <a:latin typeface="Algerian" panose="04020705040A02060702" pitchFamily="82" charset="0"/>
              </a:rPr>
              <a:t>(Post</a:t>
            </a:r>
            <a:r>
              <a:rPr lang="en-US" sz="2400" b="1" spc="-70" dirty="0">
                <a:solidFill>
                  <a:srgbClr val="FF0000"/>
                </a:solidFill>
                <a:latin typeface="Algerian" panose="04020705040A02060702" pitchFamily="82" charset="0"/>
              </a:rPr>
              <a:t> </a:t>
            </a:r>
            <a:r>
              <a:rPr lang="en-US" sz="2400" b="1" spc="-15" dirty="0">
                <a:solidFill>
                  <a:srgbClr val="FF0000"/>
                </a:solidFill>
                <a:latin typeface="Algerian" panose="04020705040A02060702" pitchFamily="82" charset="0"/>
              </a:rPr>
              <a:t>creations,</a:t>
            </a:r>
            <a:r>
              <a:rPr lang="en-US" sz="2400" b="1" spc="-95"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Designs/</a:t>
            </a:r>
            <a:r>
              <a:rPr lang="en-US" sz="2400" b="1" spc="-90" dirty="0">
                <a:solidFill>
                  <a:srgbClr val="FF0000"/>
                </a:solidFill>
                <a:latin typeface="Algerian" panose="04020705040A02060702" pitchFamily="82" charset="0"/>
              </a:rPr>
              <a:t> </a:t>
            </a:r>
            <a:r>
              <a:rPr lang="en-US" sz="2400" b="1" dirty="0">
                <a:solidFill>
                  <a:srgbClr val="FF0000"/>
                </a:solidFill>
                <a:latin typeface="Algerian" panose="04020705040A02060702" pitchFamily="82" charset="0"/>
              </a:rPr>
              <a:t>Video</a:t>
            </a:r>
            <a:r>
              <a:rPr lang="en-US" sz="2400" b="1" spc="-95"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Editing</a:t>
            </a:r>
            <a:r>
              <a:rPr lang="en-US" sz="2400" b="1" spc="-95" dirty="0">
                <a:solidFill>
                  <a:srgbClr val="FF0000"/>
                </a:solidFill>
                <a:latin typeface="Algerian" panose="04020705040A02060702" pitchFamily="82" charset="0"/>
              </a:rPr>
              <a:t> </a:t>
            </a:r>
            <a:r>
              <a:rPr lang="en-US" sz="2400" b="1" spc="-10" dirty="0">
                <a:solidFill>
                  <a:srgbClr val="FF0000"/>
                </a:solidFill>
                <a:latin typeface="Algerian" panose="04020705040A02060702" pitchFamily="82" charset="0"/>
              </a:rPr>
              <a:t>Ad</a:t>
            </a:r>
            <a:r>
              <a:rPr lang="en-US" sz="2400" b="1" spc="-20" dirty="0">
                <a:solidFill>
                  <a:srgbClr val="FF0000"/>
                </a:solidFill>
                <a:latin typeface="Algerian" panose="04020705040A02060702" pitchFamily="82" charset="0"/>
              </a:rPr>
              <a:t> </a:t>
            </a:r>
            <a:r>
              <a:rPr lang="en-US" sz="2400" b="1" spc="-10" dirty="0">
                <a:solidFill>
                  <a:srgbClr val="FF0000"/>
                </a:solidFill>
                <a:latin typeface="Algerian" panose="04020705040A02060702" pitchFamily="82" charset="0"/>
              </a:rPr>
              <a:t>Campaigns</a:t>
            </a:r>
            <a:r>
              <a:rPr lang="en-US" sz="2400" b="1" spc="-70"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over</a:t>
            </a:r>
            <a:r>
              <a:rPr lang="en-US" sz="2400" b="1" spc="-85"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Social Media</a:t>
            </a:r>
            <a:r>
              <a:rPr lang="en-US" sz="2400" b="1" spc="-100"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and</a:t>
            </a:r>
            <a:r>
              <a:rPr lang="en-US" sz="2400" b="1" spc="-70"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Email</a:t>
            </a:r>
            <a:r>
              <a:rPr lang="en-US" sz="2400" b="1" spc="-80" dirty="0">
                <a:solidFill>
                  <a:srgbClr val="FF0000"/>
                </a:solidFill>
                <a:latin typeface="Algerian" panose="04020705040A02060702" pitchFamily="82" charset="0"/>
              </a:rPr>
              <a:t> </a:t>
            </a:r>
            <a:r>
              <a:rPr lang="en-US" sz="2400" b="1" spc="-10" dirty="0">
                <a:solidFill>
                  <a:srgbClr val="FF0000"/>
                </a:solidFill>
                <a:latin typeface="Algerian" panose="04020705040A02060702" pitchFamily="82" charset="0"/>
              </a:rPr>
              <a:t>Ideation</a:t>
            </a:r>
            <a:r>
              <a:rPr lang="en-US" sz="2400" b="1" spc="-85" dirty="0">
                <a:solidFill>
                  <a:srgbClr val="FF0000"/>
                </a:solidFill>
                <a:latin typeface="Algerian" panose="04020705040A02060702" pitchFamily="82" charset="0"/>
              </a:rPr>
              <a:t> </a:t>
            </a:r>
            <a:r>
              <a:rPr lang="en-US" sz="2400" b="1" spc="5" dirty="0">
                <a:solidFill>
                  <a:srgbClr val="FF0000"/>
                </a:solidFill>
                <a:latin typeface="Algerian" panose="04020705040A02060702" pitchFamily="82" charset="0"/>
              </a:rPr>
              <a:t>and</a:t>
            </a:r>
            <a:r>
              <a:rPr lang="en-US" sz="2400" b="1" spc="-95" dirty="0">
                <a:solidFill>
                  <a:srgbClr val="FF0000"/>
                </a:solidFill>
                <a:latin typeface="Algerian" panose="04020705040A02060702" pitchFamily="82" charset="0"/>
              </a:rPr>
              <a:t> </a:t>
            </a:r>
            <a:r>
              <a:rPr lang="en-US" sz="2400" b="1" spc="-15" dirty="0">
                <a:solidFill>
                  <a:srgbClr val="FF0000"/>
                </a:solidFill>
                <a:latin typeface="Algerian" panose="04020705040A02060702" pitchFamily="82" charset="0"/>
              </a:rPr>
              <a:t>Creation)</a:t>
            </a:r>
            <a:endParaRPr lang="en-IN" sz="2400" b="1"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260225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AEEE-44E9-2C6E-0426-0D8E19CBEDA7}"/>
              </a:ext>
            </a:extLst>
          </p:cNvPr>
          <p:cNvSpPr>
            <a:spLocks noGrp="1"/>
          </p:cNvSpPr>
          <p:nvPr>
            <p:ph type="title"/>
          </p:nvPr>
        </p:nvSpPr>
        <p:spPr/>
        <p:txBody>
          <a:bodyPr>
            <a:normAutofit/>
          </a:bodyPr>
          <a:lstStyle/>
          <a:p>
            <a:r>
              <a:rPr lang="en-IN" sz="100" dirty="0"/>
              <a:t>.</a:t>
            </a:r>
          </a:p>
        </p:txBody>
      </p:sp>
      <p:sp>
        <p:nvSpPr>
          <p:cNvPr id="3" name="Content Placeholder 2">
            <a:extLst>
              <a:ext uri="{FF2B5EF4-FFF2-40B4-BE49-F238E27FC236}">
                <a16:creationId xmlns:a16="http://schemas.microsoft.com/office/drawing/2014/main" id="{97296053-6C71-BF75-E706-82F9C5469A65}"/>
              </a:ext>
            </a:extLst>
          </p:cNvPr>
          <p:cNvSpPr>
            <a:spLocks noGrp="1"/>
          </p:cNvSpPr>
          <p:nvPr>
            <p:ph idx="1"/>
          </p:nvPr>
        </p:nvSpPr>
        <p:spPr/>
        <p:txBody>
          <a:bodyPr>
            <a:normAutofit/>
          </a:bodyPr>
          <a:lstStyle/>
          <a:p>
            <a:r>
              <a:rPr lang="en-IN" sz="100" dirty="0"/>
              <a:t>.</a:t>
            </a:r>
          </a:p>
        </p:txBody>
      </p:sp>
      <p:sp>
        <p:nvSpPr>
          <p:cNvPr id="4" name="object 2">
            <a:extLst>
              <a:ext uri="{FF2B5EF4-FFF2-40B4-BE49-F238E27FC236}">
                <a16:creationId xmlns:a16="http://schemas.microsoft.com/office/drawing/2014/main" id="{B352EAF6-B1C7-C422-654C-34716609CCB1}"/>
              </a:ext>
            </a:extLst>
          </p:cNvPr>
          <p:cNvSpPr txBox="1"/>
          <p:nvPr/>
        </p:nvSpPr>
        <p:spPr>
          <a:xfrm>
            <a:off x="381000" y="695706"/>
            <a:ext cx="9372599" cy="5890074"/>
          </a:xfrm>
          <a:prstGeom prst="rect">
            <a:avLst/>
          </a:prstGeom>
        </p:spPr>
        <p:txBody>
          <a:bodyPr vert="horz" wrap="square" lIns="0" tIns="11430" rIns="0" bIns="0" rtlCol="0">
            <a:spAutoFit/>
          </a:bodyPr>
          <a:lstStyle/>
          <a:p>
            <a:pPr marL="12700">
              <a:lnSpc>
                <a:spcPts val="2280"/>
              </a:lnSpc>
              <a:spcBef>
                <a:spcPts val="90"/>
              </a:spcBef>
            </a:pPr>
            <a:r>
              <a:rPr sz="2000" spc="-5" dirty="0">
                <a:solidFill>
                  <a:srgbClr val="FF0000"/>
                </a:solidFill>
                <a:latin typeface="Algerian" panose="04020705040A02060702" pitchFamily="82" charset="0"/>
                <a:cs typeface="Calibri Light"/>
              </a:rPr>
              <a:t>Part</a:t>
            </a:r>
            <a:r>
              <a:rPr sz="2000" spc="-95"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4:</a:t>
            </a:r>
            <a:r>
              <a:rPr sz="2000" spc="-40" dirty="0">
                <a:solidFill>
                  <a:srgbClr val="FF0000"/>
                </a:solidFill>
                <a:latin typeface="Algerian" panose="04020705040A02060702" pitchFamily="82" charset="0"/>
                <a:cs typeface="Calibri Light"/>
              </a:rPr>
              <a:t> </a:t>
            </a:r>
            <a:r>
              <a:rPr sz="2000" spc="-15" dirty="0">
                <a:solidFill>
                  <a:srgbClr val="FF0000"/>
                </a:solidFill>
                <a:latin typeface="Algerian" panose="04020705040A02060702" pitchFamily="82" charset="0"/>
                <a:cs typeface="Calibri Light"/>
              </a:rPr>
              <a:t>Content</a:t>
            </a:r>
            <a:r>
              <a:rPr sz="2000" spc="-70" dirty="0">
                <a:solidFill>
                  <a:srgbClr val="FF0000"/>
                </a:solidFill>
                <a:latin typeface="Algerian" panose="04020705040A02060702" pitchFamily="82" charset="0"/>
                <a:cs typeface="Calibri Light"/>
              </a:rPr>
              <a:t> </a:t>
            </a:r>
            <a:r>
              <a:rPr sz="2000" spc="-15" dirty="0">
                <a:solidFill>
                  <a:srgbClr val="FF0000"/>
                </a:solidFill>
                <a:latin typeface="Algerian" panose="04020705040A02060702" pitchFamily="82" charset="0"/>
                <a:cs typeface="Calibri Light"/>
              </a:rPr>
              <a:t>creation</a:t>
            </a:r>
            <a:r>
              <a:rPr sz="2000" spc="-75"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and</a:t>
            </a:r>
            <a:r>
              <a:rPr sz="2000" spc="-90" dirty="0">
                <a:solidFill>
                  <a:srgbClr val="FF0000"/>
                </a:solidFill>
                <a:latin typeface="Algerian" panose="04020705040A02060702" pitchFamily="82" charset="0"/>
                <a:cs typeface="Calibri Light"/>
              </a:rPr>
              <a:t> </a:t>
            </a:r>
            <a:r>
              <a:rPr sz="2000" spc="-15" dirty="0">
                <a:solidFill>
                  <a:srgbClr val="FF0000"/>
                </a:solidFill>
                <a:latin typeface="Algerian" panose="04020705040A02060702" pitchFamily="82" charset="0"/>
                <a:cs typeface="Calibri Light"/>
              </a:rPr>
              <a:t>Curation</a:t>
            </a:r>
            <a:r>
              <a:rPr sz="2000" spc="-75" dirty="0">
                <a:solidFill>
                  <a:srgbClr val="FF0000"/>
                </a:solidFill>
                <a:latin typeface="Algerian" panose="04020705040A02060702" pitchFamily="82" charset="0"/>
                <a:cs typeface="Calibri Light"/>
              </a:rPr>
              <a:t> </a:t>
            </a:r>
            <a:r>
              <a:rPr sz="2000" spc="-20" dirty="0">
                <a:solidFill>
                  <a:srgbClr val="FF0000"/>
                </a:solidFill>
                <a:latin typeface="Algerian" panose="04020705040A02060702" pitchFamily="82" charset="0"/>
                <a:cs typeface="Calibri Light"/>
              </a:rPr>
              <a:t>(Post</a:t>
            </a:r>
            <a:r>
              <a:rPr sz="2000" spc="-70" dirty="0">
                <a:solidFill>
                  <a:srgbClr val="FF0000"/>
                </a:solidFill>
                <a:latin typeface="Algerian" panose="04020705040A02060702" pitchFamily="82" charset="0"/>
                <a:cs typeface="Calibri Light"/>
              </a:rPr>
              <a:t> </a:t>
            </a:r>
            <a:r>
              <a:rPr sz="2000" spc="-15" dirty="0">
                <a:solidFill>
                  <a:srgbClr val="FF0000"/>
                </a:solidFill>
                <a:latin typeface="Algerian" panose="04020705040A02060702" pitchFamily="82" charset="0"/>
                <a:cs typeface="Calibri Light"/>
              </a:rPr>
              <a:t>creations,</a:t>
            </a:r>
            <a:r>
              <a:rPr sz="2000" spc="-10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Designs/</a:t>
            </a:r>
            <a:r>
              <a:rPr sz="2000" spc="-95"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Video</a:t>
            </a:r>
            <a:r>
              <a:rPr sz="2000" spc="-95"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Editing</a:t>
            </a:r>
            <a:r>
              <a:rPr sz="2000" spc="-9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Ad</a:t>
            </a:r>
            <a:r>
              <a:rPr sz="2000" spc="-15" dirty="0">
                <a:solidFill>
                  <a:srgbClr val="FF0000"/>
                </a:solidFill>
                <a:latin typeface="Algerian" panose="04020705040A02060702" pitchFamily="82" charset="0"/>
                <a:cs typeface="Calibri Light"/>
              </a:rPr>
              <a:t> </a:t>
            </a:r>
            <a:r>
              <a:rPr sz="2000" spc="-10" dirty="0">
                <a:solidFill>
                  <a:srgbClr val="FF0000"/>
                </a:solidFill>
                <a:latin typeface="Algerian" panose="04020705040A02060702" pitchFamily="82" charset="0"/>
                <a:cs typeface="Calibri Light"/>
              </a:rPr>
              <a:t>Campaigns</a:t>
            </a:r>
            <a:r>
              <a:rPr sz="2000" spc="-7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over</a:t>
            </a:r>
            <a:r>
              <a:rPr sz="2000" spc="-8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Social</a:t>
            </a:r>
            <a:r>
              <a:rPr lang="en-IN" sz="2000" spc="-5" dirty="0">
                <a:solidFill>
                  <a:srgbClr val="FF0000"/>
                </a:solidFill>
                <a:latin typeface="Algerian" panose="04020705040A02060702" pitchFamily="82" charset="0"/>
                <a:cs typeface="Calibri Light"/>
              </a:rPr>
              <a:t> </a:t>
            </a:r>
            <a:r>
              <a:rPr sz="2000" dirty="0">
                <a:solidFill>
                  <a:srgbClr val="FF0000"/>
                </a:solidFill>
                <a:latin typeface="Algerian" panose="04020705040A02060702" pitchFamily="82" charset="0"/>
                <a:cs typeface="Calibri Light"/>
              </a:rPr>
              <a:t>Media</a:t>
            </a:r>
            <a:r>
              <a:rPr sz="2000" spc="-10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and</a:t>
            </a:r>
            <a:r>
              <a:rPr sz="2000" spc="-8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Email</a:t>
            </a:r>
            <a:r>
              <a:rPr sz="2000" spc="-85" dirty="0">
                <a:solidFill>
                  <a:srgbClr val="FF0000"/>
                </a:solidFill>
                <a:latin typeface="Algerian" panose="04020705040A02060702" pitchFamily="82" charset="0"/>
                <a:cs typeface="Calibri Light"/>
              </a:rPr>
              <a:t> </a:t>
            </a:r>
            <a:r>
              <a:rPr sz="2000" spc="-10" dirty="0">
                <a:solidFill>
                  <a:srgbClr val="FF0000"/>
                </a:solidFill>
                <a:latin typeface="Algerian" panose="04020705040A02060702" pitchFamily="82" charset="0"/>
                <a:cs typeface="Calibri Light"/>
              </a:rPr>
              <a:t>Ideation</a:t>
            </a:r>
            <a:r>
              <a:rPr sz="2000" spc="-80" dirty="0">
                <a:solidFill>
                  <a:srgbClr val="FF0000"/>
                </a:solidFill>
                <a:latin typeface="Algerian" panose="04020705040A02060702" pitchFamily="82" charset="0"/>
                <a:cs typeface="Calibri Light"/>
              </a:rPr>
              <a:t> </a:t>
            </a:r>
            <a:r>
              <a:rPr sz="2000" spc="5" dirty="0">
                <a:solidFill>
                  <a:srgbClr val="FF0000"/>
                </a:solidFill>
                <a:latin typeface="Algerian" panose="04020705040A02060702" pitchFamily="82" charset="0"/>
                <a:cs typeface="Calibri Light"/>
              </a:rPr>
              <a:t>and</a:t>
            </a:r>
            <a:r>
              <a:rPr sz="2000" spc="-100" dirty="0">
                <a:solidFill>
                  <a:srgbClr val="FF0000"/>
                </a:solidFill>
                <a:latin typeface="Algerian" panose="04020705040A02060702" pitchFamily="82" charset="0"/>
                <a:cs typeface="Calibri Light"/>
              </a:rPr>
              <a:t> </a:t>
            </a:r>
            <a:r>
              <a:rPr sz="2000" spc="-15" dirty="0">
                <a:solidFill>
                  <a:srgbClr val="FF0000"/>
                </a:solidFill>
                <a:latin typeface="Algerian" panose="04020705040A02060702" pitchFamily="82" charset="0"/>
                <a:cs typeface="Calibri Light"/>
              </a:rPr>
              <a:t>Creation</a:t>
            </a:r>
            <a:r>
              <a:rPr lang="en-IN" sz="2000" spc="-15" dirty="0">
                <a:solidFill>
                  <a:srgbClr val="FF0000"/>
                </a:solidFill>
                <a:latin typeface="Algerian" panose="04020705040A02060702" pitchFamily="82" charset="0"/>
                <a:cs typeface="Calibri Light"/>
              </a:rPr>
              <a:t>)</a:t>
            </a:r>
          </a:p>
          <a:p>
            <a:pPr marL="12700">
              <a:lnSpc>
                <a:spcPts val="2280"/>
              </a:lnSpc>
              <a:spcBef>
                <a:spcPts val="90"/>
              </a:spcBef>
            </a:pPr>
            <a:endParaRPr sz="2000" dirty="0">
              <a:solidFill>
                <a:srgbClr val="002060"/>
              </a:solidFill>
              <a:latin typeface="Algerian" panose="04020705040A02060702" pitchFamily="82" charset="0"/>
              <a:cs typeface="Calibri Light"/>
            </a:endParaRPr>
          </a:p>
          <a:p>
            <a:pPr>
              <a:lnSpc>
                <a:spcPct val="100000"/>
              </a:lnSpc>
              <a:spcBef>
                <a:spcPts val="35"/>
              </a:spcBef>
            </a:pPr>
            <a:endParaRPr sz="1450" dirty="0">
              <a:latin typeface="Baskerville Old Face" panose="02020602080505020303" pitchFamily="18" charset="0"/>
              <a:cs typeface="Calibri Light"/>
            </a:endParaRPr>
          </a:p>
          <a:p>
            <a:pPr marL="241300" indent="-228600" algn="just">
              <a:lnSpc>
                <a:spcPct val="100000"/>
              </a:lnSpc>
              <a:buFont typeface="Arial MT"/>
              <a:buChar char="•"/>
              <a:tabLst>
                <a:tab pos="240665" algn="l"/>
                <a:tab pos="241300" algn="l"/>
              </a:tabLst>
            </a:pPr>
            <a:r>
              <a:rPr sz="2000" b="1" spc="-15" dirty="0">
                <a:solidFill>
                  <a:schemeClr val="accent5">
                    <a:lumMod val="75000"/>
                  </a:schemeClr>
                </a:solidFill>
                <a:latin typeface="Baskerville Old Face" panose="02020602080505020303" pitchFamily="18" charset="0"/>
                <a:cs typeface="Calibri"/>
              </a:rPr>
              <a:t>For</a:t>
            </a:r>
            <a:r>
              <a:rPr sz="2000" b="1" spc="-10" dirty="0">
                <a:solidFill>
                  <a:schemeClr val="accent5">
                    <a:lumMod val="75000"/>
                  </a:schemeClr>
                </a:solidFill>
                <a:latin typeface="Baskerville Old Face" panose="02020602080505020303" pitchFamily="18" charset="0"/>
                <a:cs typeface="Calibri"/>
              </a:rPr>
              <a:t> every</a:t>
            </a:r>
            <a:r>
              <a:rPr sz="2000" b="1" spc="20" dirty="0">
                <a:solidFill>
                  <a:schemeClr val="accent5">
                    <a:lumMod val="75000"/>
                  </a:schemeClr>
                </a:solidFill>
                <a:latin typeface="Baskerville Old Face" panose="02020602080505020303" pitchFamily="18" charset="0"/>
                <a:cs typeface="Calibri"/>
              </a:rPr>
              <a:t> </a:t>
            </a:r>
            <a:r>
              <a:rPr sz="2000" b="1" spc="-5" dirty="0">
                <a:solidFill>
                  <a:schemeClr val="accent5">
                    <a:lumMod val="75000"/>
                  </a:schemeClr>
                </a:solidFill>
                <a:latin typeface="Baskerville Old Face" panose="02020602080505020303" pitchFamily="18" charset="0"/>
                <a:cs typeface="Calibri"/>
              </a:rPr>
              <a:t>campaign</a:t>
            </a:r>
            <a:r>
              <a:rPr sz="2000" b="1" spc="10" dirty="0">
                <a:solidFill>
                  <a:schemeClr val="accent5">
                    <a:lumMod val="75000"/>
                  </a:schemeClr>
                </a:solidFill>
                <a:latin typeface="Baskerville Old Face" panose="02020602080505020303" pitchFamily="18" charset="0"/>
                <a:cs typeface="Calibri"/>
              </a:rPr>
              <a:t> </a:t>
            </a:r>
            <a:r>
              <a:rPr sz="2000" b="1" spc="-5" dirty="0">
                <a:solidFill>
                  <a:schemeClr val="accent5">
                    <a:lumMod val="75000"/>
                  </a:schemeClr>
                </a:solidFill>
                <a:latin typeface="Baskerville Old Face" panose="02020602080505020303" pitchFamily="18" charset="0"/>
                <a:cs typeface="Calibri"/>
              </a:rPr>
              <a:t>clearly</a:t>
            </a:r>
            <a:r>
              <a:rPr sz="2000" b="1" spc="20" dirty="0">
                <a:solidFill>
                  <a:schemeClr val="accent5">
                    <a:lumMod val="75000"/>
                  </a:schemeClr>
                </a:solidFill>
                <a:latin typeface="Baskerville Old Face" panose="02020602080505020303" pitchFamily="18" charset="0"/>
                <a:cs typeface="Calibri"/>
              </a:rPr>
              <a:t> </a:t>
            </a:r>
            <a:r>
              <a:rPr sz="2000" b="1" spc="-10" dirty="0">
                <a:solidFill>
                  <a:schemeClr val="accent5">
                    <a:lumMod val="75000"/>
                  </a:schemeClr>
                </a:solidFill>
                <a:latin typeface="Baskerville Old Face" panose="02020602080505020303" pitchFamily="18" charset="0"/>
                <a:cs typeface="Calibri"/>
              </a:rPr>
              <a:t>define</a:t>
            </a:r>
            <a:r>
              <a:rPr sz="2000" b="1" spc="-10" dirty="0">
                <a:latin typeface="Baskerville Old Face" panose="02020602080505020303" pitchFamily="18" charset="0"/>
                <a:cs typeface="Calibri"/>
              </a:rPr>
              <a:t>:</a:t>
            </a:r>
            <a:r>
              <a:rPr sz="2000" b="1" spc="75" dirty="0">
                <a:latin typeface="Baskerville Old Face" panose="02020602080505020303" pitchFamily="18" charset="0"/>
                <a:cs typeface="Calibri"/>
              </a:rPr>
              <a:t> </a:t>
            </a:r>
            <a:r>
              <a:rPr sz="2000" spc="-10" dirty="0">
                <a:latin typeface="Baskerville Old Face" panose="02020602080505020303" pitchFamily="18" charset="0"/>
                <a:cs typeface="Calibri"/>
              </a:rPr>
              <a:t>Amul</a:t>
            </a:r>
            <a:r>
              <a:rPr sz="2000" spc="30" dirty="0">
                <a:latin typeface="Baskerville Old Face" panose="02020602080505020303" pitchFamily="18" charset="0"/>
                <a:cs typeface="Calibri"/>
              </a:rPr>
              <a:t> </a:t>
            </a:r>
            <a:r>
              <a:rPr sz="2000" spc="-10" dirty="0">
                <a:latin typeface="Baskerville Old Face" panose="02020602080505020303" pitchFamily="18" charset="0"/>
                <a:cs typeface="Calibri"/>
              </a:rPr>
              <a:t>needs</a:t>
            </a:r>
            <a:r>
              <a:rPr sz="2000" spc="25" dirty="0">
                <a:latin typeface="Baskerville Old Face" panose="02020602080505020303" pitchFamily="18" charset="0"/>
                <a:cs typeface="Calibri"/>
              </a:rPr>
              <a:t> </a:t>
            </a:r>
            <a:r>
              <a:rPr sz="2000" spc="-5" dirty="0">
                <a:latin typeface="Baskerville Old Face" panose="02020602080505020303" pitchFamily="18" charset="0"/>
                <a:cs typeface="Calibri"/>
              </a:rPr>
              <a:t>no</a:t>
            </a:r>
            <a:r>
              <a:rPr sz="2000" spc="-15" dirty="0">
                <a:latin typeface="Baskerville Old Face" panose="02020602080505020303" pitchFamily="18" charset="0"/>
                <a:cs typeface="Calibri"/>
              </a:rPr>
              <a:t> </a:t>
            </a:r>
            <a:r>
              <a:rPr sz="2000" spc="-5" dirty="0">
                <a:latin typeface="Baskerville Old Face" panose="02020602080505020303" pitchFamily="18" charset="0"/>
                <a:cs typeface="Calibri"/>
              </a:rPr>
              <a:t>introduction.</a:t>
            </a:r>
            <a:r>
              <a:rPr sz="2000" spc="5" dirty="0">
                <a:latin typeface="Baskerville Old Face" panose="02020602080505020303" pitchFamily="18" charset="0"/>
                <a:cs typeface="Calibri"/>
              </a:rPr>
              <a:t> </a:t>
            </a:r>
            <a:r>
              <a:rPr sz="2000" spc="-5" dirty="0">
                <a:latin typeface="Baskerville Old Face" panose="02020602080505020303" pitchFamily="18" charset="0"/>
                <a:cs typeface="Calibri"/>
              </a:rPr>
              <a:t>It</a:t>
            </a:r>
            <a:r>
              <a:rPr sz="2000" spc="-15" dirty="0">
                <a:latin typeface="Baskerville Old Face" panose="02020602080505020303" pitchFamily="18" charset="0"/>
                <a:cs typeface="Calibri"/>
              </a:rPr>
              <a:t> </a:t>
            </a:r>
            <a:r>
              <a:rPr sz="2000" spc="-5" dirty="0">
                <a:latin typeface="Baskerville Old Face" panose="02020602080505020303" pitchFamily="18" charset="0"/>
                <a:cs typeface="Calibri"/>
              </a:rPr>
              <a:t>is</a:t>
            </a:r>
            <a:r>
              <a:rPr sz="2000" spc="15" dirty="0">
                <a:latin typeface="Baskerville Old Face" panose="02020602080505020303" pitchFamily="18" charset="0"/>
                <a:cs typeface="Calibri"/>
              </a:rPr>
              <a:t> </a:t>
            </a:r>
            <a:r>
              <a:rPr sz="2000" spc="-5" dirty="0">
                <a:latin typeface="Baskerville Old Face" panose="02020602080505020303" pitchFamily="18" charset="0"/>
                <a:cs typeface="Calibri"/>
              </a:rPr>
              <a:t>an</a:t>
            </a:r>
            <a:r>
              <a:rPr sz="2000" spc="15" dirty="0">
                <a:latin typeface="Baskerville Old Face" panose="02020602080505020303" pitchFamily="18" charset="0"/>
                <a:cs typeface="Calibri"/>
              </a:rPr>
              <a:t> </a:t>
            </a:r>
            <a:r>
              <a:rPr sz="2000" spc="-5" dirty="0">
                <a:latin typeface="Baskerville Old Face" panose="02020602080505020303" pitchFamily="18" charset="0"/>
                <a:cs typeface="Calibri"/>
              </a:rPr>
              <a:t>Indian and</a:t>
            </a:r>
            <a:r>
              <a:rPr sz="2000" spc="-10" dirty="0">
                <a:latin typeface="Baskerville Old Face" panose="02020602080505020303" pitchFamily="18" charset="0"/>
                <a:cs typeface="Calibri"/>
              </a:rPr>
              <a:t> </a:t>
            </a:r>
            <a:r>
              <a:rPr sz="2000" spc="-20" dirty="0">
                <a:latin typeface="Baskerville Old Face" panose="02020602080505020303" pitchFamily="18" charset="0"/>
                <a:cs typeface="Calibri"/>
              </a:rPr>
              <a:t>very</a:t>
            </a:r>
            <a:r>
              <a:rPr sz="2000" spc="65" dirty="0">
                <a:latin typeface="Baskerville Old Face" panose="02020602080505020303" pitchFamily="18" charset="0"/>
                <a:cs typeface="Calibri"/>
              </a:rPr>
              <a:t> </a:t>
            </a:r>
            <a:r>
              <a:rPr sz="2000" spc="-15" dirty="0">
                <a:latin typeface="Baskerville Old Face" panose="02020602080505020303" pitchFamily="18" charset="0"/>
                <a:cs typeface="Calibri"/>
              </a:rPr>
              <a:t>successful</a:t>
            </a:r>
            <a:r>
              <a:rPr lang="en-IN" sz="2000" dirty="0">
                <a:latin typeface="Baskerville Old Face" panose="02020602080505020303" pitchFamily="18" charset="0"/>
                <a:cs typeface="Calibri"/>
              </a:rPr>
              <a:t> </a:t>
            </a:r>
            <a:r>
              <a:rPr sz="2000" spc="-5" dirty="0">
                <a:latin typeface="Baskerville Old Face" panose="02020602080505020303" pitchFamily="18" charset="0"/>
                <a:cs typeface="Calibri"/>
              </a:rPr>
              <a:t>dairy</a:t>
            </a:r>
            <a:r>
              <a:rPr sz="2000" spc="5" dirty="0">
                <a:latin typeface="Baskerville Old Face" panose="02020602080505020303" pitchFamily="18" charset="0"/>
                <a:cs typeface="Calibri"/>
              </a:rPr>
              <a:t> </a:t>
            </a:r>
            <a:r>
              <a:rPr sz="2000" spc="-5" dirty="0">
                <a:latin typeface="Baskerville Old Face" panose="02020602080505020303" pitchFamily="18" charset="0"/>
                <a:cs typeface="Calibri"/>
              </a:rPr>
              <a:t>products</a:t>
            </a:r>
            <a:r>
              <a:rPr sz="2000" spc="-10" dirty="0">
                <a:latin typeface="Baskerville Old Face" panose="02020602080505020303" pitchFamily="18" charset="0"/>
                <a:cs typeface="Calibri"/>
              </a:rPr>
              <a:t> brand.</a:t>
            </a:r>
            <a:r>
              <a:rPr sz="2000" dirty="0">
                <a:latin typeface="Baskerville Old Face" panose="02020602080505020303" pitchFamily="18" charset="0"/>
                <a:cs typeface="Calibri"/>
              </a:rPr>
              <a:t> </a:t>
            </a:r>
            <a:r>
              <a:rPr sz="2000" spc="-5" dirty="0">
                <a:latin typeface="Baskerville Old Face" panose="02020602080505020303" pitchFamily="18" charset="0"/>
                <a:cs typeface="Calibri"/>
              </a:rPr>
              <a:t>I</a:t>
            </a:r>
            <a:r>
              <a:rPr sz="2000" spc="-15" dirty="0">
                <a:latin typeface="Baskerville Old Face" panose="02020602080505020303" pitchFamily="18" charset="0"/>
                <a:cs typeface="Calibri"/>
              </a:rPr>
              <a:t> </a:t>
            </a:r>
            <a:r>
              <a:rPr sz="2000" spc="-5" dirty="0">
                <a:latin typeface="Baskerville Old Face" panose="02020602080505020303" pitchFamily="18" charset="0"/>
                <a:cs typeface="Calibri"/>
              </a:rPr>
              <a:t>am</a:t>
            </a:r>
            <a:r>
              <a:rPr sz="2000" spc="20" dirty="0">
                <a:latin typeface="Baskerville Old Face" panose="02020602080505020303" pitchFamily="18" charset="0"/>
                <a:cs typeface="Calibri"/>
              </a:rPr>
              <a:t> </a:t>
            </a:r>
            <a:r>
              <a:rPr sz="2000" spc="-15" dirty="0">
                <a:latin typeface="Baskerville Old Face" panose="02020602080505020303" pitchFamily="18" charset="0"/>
                <a:cs typeface="Calibri"/>
              </a:rPr>
              <a:t>sure</a:t>
            </a:r>
            <a:r>
              <a:rPr sz="2000" spc="20" dirty="0">
                <a:latin typeface="Baskerville Old Face" panose="02020602080505020303" pitchFamily="18" charset="0"/>
                <a:cs typeface="Calibri"/>
              </a:rPr>
              <a:t> </a:t>
            </a:r>
            <a:r>
              <a:rPr sz="2000" spc="-15" dirty="0">
                <a:latin typeface="Baskerville Old Face" panose="02020602080505020303" pitchFamily="18" charset="0"/>
                <a:cs typeface="Calibri"/>
              </a:rPr>
              <a:t>you</a:t>
            </a:r>
            <a:r>
              <a:rPr sz="2000" spc="-35" dirty="0">
                <a:latin typeface="Baskerville Old Face" panose="02020602080505020303" pitchFamily="18" charset="0"/>
                <a:cs typeface="Calibri"/>
              </a:rPr>
              <a:t> </a:t>
            </a:r>
            <a:r>
              <a:rPr sz="2000" spc="-15" dirty="0">
                <a:latin typeface="Baskerville Old Face" panose="02020602080505020303" pitchFamily="18" charset="0"/>
                <a:cs typeface="Calibri"/>
              </a:rPr>
              <a:t>can</a:t>
            </a:r>
            <a:r>
              <a:rPr sz="2000" spc="40" dirty="0">
                <a:latin typeface="Baskerville Old Face" panose="02020602080505020303" pitchFamily="18" charset="0"/>
                <a:cs typeface="Calibri"/>
              </a:rPr>
              <a:t> </a:t>
            </a:r>
            <a:r>
              <a:rPr sz="2000" spc="-5" dirty="0">
                <a:latin typeface="Baskerville Old Face" panose="02020602080505020303" pitchFamily="18" charset="0"/>
                <a:cs typeface="Calibri"/>
              </a:rPr>
              <a:t>find</a:t>
            </a:r>
            <a:r>
              <a:rPr sz="2000" dirty="0">
                <a:latin typeface="Baskerville Old Face" panose="02020602080505020303" pitchFamily="18" charset="0"/>
                <a:cs typeface="Calibri"/>
              </a:rPr>
              <a:t> </a:t>
            </a:r>
            <a:r>
              <a:rPr sz="2000" spc="-5" dirty="0">
                <a:latin typeface="Baskerville Old Face" panose="02020602080505020303" pitchFamily="18" charset="0"/>
                <a:cs typeface="Calibri"/>
              </a:rPr>
              <a:t>an</a:t>
            </a:r>
            <a:r>
              <a:rPr sz="2000" spc="-10" dirty="0">
                <a:latin typeface="Baskerville Old Face" panose="02020602080505020303" pitchFamily="18" charset="0"/>
                <a:cs typeface="Calibri"/>
              </a:rPr>
              <a:t> Amul</a:t>
            </a:r>
            <a:r>
              <a:rPr sz="2000" spc="25" dirty="0">
                <a:latin typeface="Baskerville Old Face" panose="02020602080505020303" pitchFamily="18" charset="0"/>
                <a:cs typeface="Calibri"/>
              </a:rPr>
              <a:t> </a:t>
            </a:r>
            <a:r>
              <a:rPr sz="2000" spc="-5" dirty="0">
                <a:latin typeface="Baskerville Old Face" panose="02020602080505020303" pitchFamily="18" charset="0"/>
                <a:cs typeface="Calibri"/>
              </a:rPr>
              <a:t>product</a:t>
            </a:r>
            <a:r>
              <a:rPr lang="en-IN" sz="2000" dirty="0">
                <a:latin typeface="Baskerville Old Face" panose="02020602080505020303" pitchFamily="18" charset="0"/>
                <a:cs typeface="Calibri"/>
              </a:rPr>
              <a:t> </a:t>
            </a:r>
            <a:r>
              <a:rPr sz="2000" spc="-5" dirty="0">
                <a:latin typeface="Baskerville Old Face" panose="02020602080505020303" pitchFamily="18" charset="0"/>
                <a:cs typeface="Calibri"/>
              </a:rPr>
              <a:t>in</a:t>
            </a:r>
            <a:r>
              <a:rPr sz="2000" spc="-20" dirty="0">
                <a:latin typeface="Baskerville Old Face" panose="02020602080505020303" pitchFamily="18" charset="0"/>
                <a:cs typeface="Calibri"/>
              </a:rPr>
              <a:t> </a:t>
            </a:r>
            <a:r>
              <a:rPr sz="2000" spc="-5" dirty="0">
                <a:latin typeface="Baskerville Old Face" panose="02020602080505020303" pitchFamily="18" charset="0"/>
                <a:cs typeface="Calibri"/>
              </a:rPr>
              <a:t>your</a:t>
            </a:r>
            <a:r>
              <a:rPr sz="2000" spc="-45" dirty="0">
                <a:latin typeface="Baskerville Old Face" panose="02020602080505020303" pitchFamily="18" charset="0"/>
                <a:cs typeface="Calibri"/>
              </a:rPr>
              <a:t> </a:t>
            </a:r>
            <a:r>
              <a:rPr sz="2000" spc="-10" dirty="0">
                <a:latin typeface="Baskerville Old Face" panose="02020602080505020303" pitchFamily="18" charset="0"/>
                <a:cs typeface="Calibri"/>
              </a:rPr>
              <a:t>home.</a:t>
            </a:r>
            <a:endParaRPr sz="2000" dirty="0">
              <a:latin typeface="Baskerville Old Face" panose="02020602080505020303" pitchFamily="18" charset="0"/>
              <a:cs typeface="Calibri"/>
            </a:endParaRPr>
          </a:p>
          <a:p>
            <a:pPr marL="241300" indent="-228600" algn="just">
              <a:lnSpc>
                <a:spcPct val="100000"/>
              </a:lnSpc>
              <a:spcBef>
                <a:spcPts val="1495"/>
              </a:spcBef>
              <a:buFont typeface="Arial MT"/>
              <a:buChar char="•"/>
              <a:tabLst>
                <a:tab pos="240665" algn="l"/>
                <a:tab pos="241300" algn="l"/>
              </a:tabLst>
            </a:pPr>
            <a:r>
              <a:rPr sz="2000" b="1" spc="-10" dirty="0">
                <a:solidFill>
                  <a:schemeClr val="accent5">
                    <a:lumMod val="75000"/>
                  </a:schemeClr>
                </a:solidFill>
                <a:latin typeface="Baskerville Old Face" panose="02020602080505020303" pitchFamily="18" charset="0"/>
                <a:cs typeface="Calibri"/>
              </a:rPr>
              <a:t>Advertising</a:t>
            </a:r>
            <a:r>
              <a:rPr sz="2000" b="1" spc="40" dirty="0">
                <a:solidFill>
                  <a:schemeClr val="accent5">
                    <a:lumMod val="75000"/>
                  </a:schemeClr>
                </a:solidFill>
                <a:latin typeface="Baskerville Old Face" panose="02020602080505020303" pitchFamily="18" charset="0"/>
                <a:cs typeface="Calibri"/>
              </a:rPr>
              <a:t> </a:t>
            </a:r>
            <a:r>
              <a:rPr sz="2000" b="1" spc="-10" dirty="0">
                <a:solidFill>
                  <a:schemeClr val="accent5">
                    <a:lumMod val="75000"/>
                  </a:schemeClr>
                </a:solidFill>
                <a:latin typeface="Baskerville Old Face" panose="02020602080505020303" pitchFamily="18" charset="0"/>
                <a:cs typeface="Calibri"/>
              </a:rPr>
              <a:t>Goal</a:t>
            </a:r>
            <a:r>
              <a:rPr sz="2000" b="1" spc="-10" dirty="0">
                <a:latin typeface="Baskerville Old Face" panose="02020602080505020303" pitchFamily="18" charset="0"/>
                <a:cs typeface="Calibri"/>
              </a:rPr>
              <a:t>:</a:t>
            </a:r>
            <a:r>
              <a:rPr lang="en-IN" sz="2000" b="1" spc="20" dirty="0">
                <a:latin typeface="Baskerville Old Face" panose="02020602080505020303" pitchFamily="18" charset="0"/>
                <a:cs typeface="Calibri"/>
              </a:rPr>
              <a:t> </a:t>
            </a:r>
          </a:p>
          <a:p>
            <a:pPr marL="241300" indent="-228600" algn="just">
              <a:lnSpc>
                <a:spcPct val="100000"/>
              </a:lnSpc>
              <a:spcBef>
                <a:spcPts val="1495"/>
              </a:spcBef>
              <a:buFont typeface="Arial MT"/>
              <a:buChar char="•"/>
              <a:tabLst>
                <a:tab pos="240665" algn="l"/>
                <a:tab pos="241300" algn="l"/>
              </a:tabLst>
            </a:pPr>
            <a:r>
              <a:rPr lang="en-IN" sz="2000" b="1" spc="20" dirty="0">
                <a:solidFill>
                  <a:schemeClr val="accent5">
                    <a:lumMod val="75000"/>
                  </a:schemeClr>
                </a:solidFill>
                <a:latin typeface="Baskerville Old Face" panose="02020602080505020303" pitchFamily="18" charset="0"/>
                <a:cs typeface="Calibri"/>
              </a:rPr>
              <a:t>Social media Marketing</a:t>
            </a:r>
            <a:r>
              <a:rPr lang="en-IN" sz="2000" b="1" spc="20" dirty="0">
                <a:latin typeface="Baskerville Old Face" panose="02020602080505020303" pitchFamily="18" charset="0"/>
                <a:cs typeface="Calibri"/>
              </a:rPr>
              <a:t>: </a:t>
            </a:r>
            <a:r>
              <a:rPr lang="en-IN" sz="2000" spc="20" dirty="0">
                <a:latin typeface="Baskerville Old Face" panose="02020602080505020303" pitchFamily="18" charset="0"/>
                <a:cs typeface="Calibri"/>
              </a:rPr>
              <a:t>Amul can create brand pages and profiles on popular social media platforms such as face book, Instagram, Twitter and Linked in. They can share enagaging content, including mouth watering images</a:t>
            </a:r>
          </a:p>
          <a:p>
            <a:pPr marL="241300" indent="-228600" algn="just">
              <a:lnSpc>
                <a:spcPct val="100000"/>
              </a:lnSpc>
              <a:spcBef>
                <a:spcPts val="1495"/>
              </a:spcBef>
              <a:buFont typeface="Arial MT"/>
              <a:buChar char="•"/>
              <a:tabLst>
                <a:tab pos="240665" algn="l"/>
                <a:tab pos="241300" algn="l"/>
              </a:tabLst>
            </a:pPr>
            <a:r>
              <a:rPr lang="en-IN" sz="2000" b="1" spc="20" dirty="0">
                <a:solidFill>
                  <a:schemeClr val="accent5">
                    <a:lumMod val="75000"/>
                  </a:schemeClr>
                </a:solidFill>
                <a:latin typeface="Baskerville Old Face" panose="02020602080505020303" pitchFamily="18" charset="0"/>
                <a:cs typeface="Calibri"/>
              </a:rPr>
              <a:t>Influencer Collaborations</a:t>
            </a:r>
            <a:r>
              <a:rPr lang="en-IN" sz="2000" b="1" spc="20" dirty="0">
                <a:latin typeface="Baskerville Old Face" panose="02020602080505020303" pitchFamily="18" charset="0"/>
                <a:cs typeface="Calibri"/>
              </a:rPr>
              <a:t>: </a:t>
            </a:r>
            <a:r>
              <a:rPr lang="en-IN" sz="2000" spc="20" dirty="0">
                <a:latin typeface="Baskerville Old Face" panose="02020602080505020303" pitchFamily="18" charset="0"/>
                <a:cs typeface="Calibri"/>
              </a:rPr>
              <a:t>Amul can collaborate with social media influencers or bloggers who have a significant following and influence in the food or snack niche. By partnering with relevant influencers, they can reach a wider audience and generate awareness through sponsored content.</a:t>
            </a:r>
          </a:p>
          <a:p>
            <a:pPr marL="241300" indent="-228600" algn="just">
              <a:lnSpc>
                <a:spcPct val="100000"/>
              </a:lnSpc>
              <a:spcBef>
                <a:spcPts val="1495"/>
              </a:spcBef>
              <a:buFont typeface="Arial MT"/>
              <a:buChar char="•"/>
              <a:tabLst>
                <a:tab pos="240665" algn="l"/>
                <a:tab pos="241300" algn="l"/>
              </a:tabLst>
            </a:pPr>
            <a:r>
              <a:rPr lang="en-IN" sz="2000" b="1" spc="20" dirty="0">
                <a:solidFill>
                  <a:schemeClr val="accent5">
                    <a:lumMod val="75000"/>
                  </a:schemeClr>
                </a:solidFill>
                <a:latin typeface="Baskerville Old Face" panose="02020602080505020303" pitchFamily="18" charset="0"/>
                <a:cs typeface="Calibri"/>
              </a:rPr>
              <a:t>Content Marketing</a:t>
            </a:r>
            <a:r>
              <a:rPr lang="en-IN" sz="2000" b="1" spc="20" dirty="0">
                <a:latin typeface="Baskerville Old Face" panose="02020602080505020303" pitchFamily="18" charset="0"/>
                <a:cs typeface="Calibri"/>
              </a:rPr>
              <a:t>: </a:t>
            </a:r>
            <a:r>
              <a:rPr lang="en-IN" sz="2000" spc="20" dirty="0">
                <a:latin typeface="Baskerville Old Face" panose="02020602080505020303" pitchFamily="18" charset="0"/>
                <a:cs typeface="Calibri"/>
              </a:rPr>
              <a:t>Developing a content marketing strategy can be beneficial for selling the products of Amul’s brand.</a:t>
            </a:r>
            <a:endParaRPr sz="2000" b="1" dirty="0">
              <a:latin typeface="Baskerville Old Face" panose="02020602080505020303" pitchFamily="18" charset="0"/>
              <a:cs typeface="Calibri"/>
            </a:endParaRPr>
          </a:p>
        </p:txBody>
      </p:sp>
    </p:spTree>
    <p:extLst>
      <p:ext uri="{BB962C8B-B14F-4D97-AF65-F5344CB8AC3E}">
        <p14:creationId xmlns:p14="http://schemas.microsoft.com/office/powerpoint/2010/main" val="11119239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C074-5DB0-64AF-1CAA-11C97D3428C3}"/>
              </a:ext>
            </a:extLst>
          </p:cNvPr>
          <p:cNvSpPr>
            <a:spLocks noGrp="1"/>
          </p:cNvSpPr>
          <p:nvPr>
            <p:ph idx="4294967295"/>
          </p:nvPr>
        </p:nvSpPr>
        <p:spPr>
          <a:xfrm>
            <a:off x="457200" y="533400"/>
            <a:ext cx="8596313" cy="5943600"/>
          </a:xfrm>
        </p:spPr>
        <p:txBody>
          <a:bodyPr>
            <a:normAutofit/>
          </a:bodyPr>
          <a:lstStyle/>
          <a:p>
            <a:pPr marL="241300" indent="-228600" algn="just">
              <a:lnSpc>
                <a:spcPct val="100000"/>
              </a:lnSpc>
              <a:spcBef>
                <a:spcPts val="5"/>
              </a:spcBef>
              <a:buFont typeface="Arial MT"/>
              <a:buChar char="•"/>
              <a:tabLst>
                <a:tab pos="240665" algn="l"/>
                <a:tab pos="241300" algn="l"/>
              </a:tabLst>
            </a:pPr>
            <a:r>
              <a:rPr lang="en-US" sz="1800" b="1" spc="-5" dirty="0">
                <a:solidFill>
                  <a:schemeClr val="accent4">
                    <a:lumMod val="75000"/>
                  </a:schemeClr>
                </a:solidFill>
                <a:latin typeface="Baskerville Old Face" panose="02020602080505020303" pitchFamily="18" charset="0"/>
                <a:cs typeface="Calibri"/>
              </a:rPr>
              <a:t>Pay per click Advertising</a:t>
            </a:r>
            <a:r>
              <a:rPr lang="en-US" sz="1800" b="1" spc="-5" dirty="0">
                <a:solidFill>
                  <a:schemeClr val="tx1"/>
                </a:solidFill>
                <a:latin typeface="Baskerville Old Face" panose="02020602080505020303" pitchFamily="18" charset="0"/>
                <a:cs typeface="Calibri"/>
              </a:rPr>
              <a:t>: </a:t>
            </a:r>
            <a:r>
              <a:rPr lang="en-US" sz="1800" spc="-5" dirty="0">
                <a:solidFill>
                  <a:schemeClr val="tx1"/>
                </a:solidFill>
                <a:latin typeface="Baskerville Old Face" panose="02020602080505020303" pitchFamily="18" charset="0"/>
                <a:cs typeface="Calibri"/>
              </a:rPr>
              <a:t>we can create a post regarding the content of Amul’s brand product and we can good reach in it. From that we can pay for the each click of the post.</a:t>
            </a:r>
          </a:p>
          <a:p>
            <a:pPr marL="241300" indent="-228600" algn="just">
              <a:lnSpc>
                <a:spcPct val="100000"/>
              </a:lnSpc>
              <a:spcBef>
                <a:spcPts val="5"/>
              </a:spcBef>
              <a:buFont typeface="Arial MT"/>
              <a:buChar char="•"/>
              <a:tabLst>
                <a:tab pos="240665" algn="l"/>
                <a:tab pos="241300" algn="l"/>
              </a:tabLst>
            </a:pPr>
            <a:r>
              <a:rPr lang="en-US" sz="1800" b="1" spc="-5" dirty="0">
                <a:solidFill>
                  <a:schemeClr val="accent4">
                    <a:lumMod val="75000"/>
                  </a:schemeClr>
                </a:solidFill>
                <a:latin typeface="Baskerville Old Face" panose="02020602080505020303" pitchFamily="18" charset="0"/>
                <a:cs typeface="Calibri"/>
              </a:rPr>
              <a:t>Email Marketing</a:t>
            </a:r>
            <a:r>
              <a:rPr lang="en-US" sz="1800" b="1" spc="-5" dirty="0">
                <a:solidFill>
                  <a:schemeClr val="tx1"/>
                </a:solidFill>
                <a:latin typeface="Baskerville Old Face" panose="02020602080505020303" pitchFamily="18" charset="0"/>
                <a:cs typeface="Calibri"/>
              </a:rPr>
              <a:t>: </a:t>
            </a:r>
            <a:r>
              <a:rPr lang="en-US" spc="-5" dirty="0">
                <a:solidFill>
                  <a:schemeClr val="tx1"/>
                </a:solidFill>
                <a:latin typeface="Baskerville Old Face" panose="02020602080505020303" pitchFamily="18" charset="0"/>
                <a:cs typeface="Calibri"/>
              </a:rPr>
              <a:t>Building an email subscriber list through their website or social media channels directly. They can send out newsletters, exclusive offers, new product launch and personalized recommendations to nature customer relationships and encourage repeat purchases.</a:t>
            </a:r>
          </a:p>
          <a:p>
            <a:pPr marL="241300" indent="-228600" algn="just">
              <a:lnSpc>
                <a:spcPct val="100000"/>
              </a:lnSpc>
              <a:spcBef>
                <a:spcPts val="5"/>
              </a:spcBef>
              <a:buFont typeface="Arial MT"/>
              <a:buChar char="•"/>
              <a:tabLst>
                <a:tab pos="240665" algn="l"/>
                <a:tab pos="241300" algn="l"/>
              </a:tabLst>
            </a:pPr>
            <a:r>
              <a:rPr lang="en-US" b="1" spc="-5" dirty="0">
                <a:solidFill>
                  <a:schemeClr val="accent4">
                    <a:lumMod val="75000"/>
                  </a:schemeClr>
                </a:solidFill>
                <a:latin typeface="Baskerville Old Face" panose="02020602080505020303" pitchFamily="18" charset="0"/>
                <a:cs typeface="Calibri"/>
              </a:rPr>
              <a:t>Video Marketing</a:t>
            </a:r>
            <a:r>
              <a:rPr lang="en-US" b="1" spc="-5" dirty="0">
                <a:solidFill>
                  <a:schemeClr val="tx1"/>
                </a:solidFill>
                <a:latin typeface="Baskerville Old Face" panose="02020602080505020303" pitchFamily="18" charset="0"/>
                <a:cs typeface="Calibri"/>
              </a:rPr>
              <a:t>: C</a:t>
            </a:r>
            <a:r>
              <a:rPr lang="en-US" spc="-5" dirty="0">
                <a:solidFill>
                  <a:schemeClr val="tx1"/>
                </a:solidFill>
                <a:latin typeface="Baskerville Old Face" panose="02020602080505020303" pitchFamily="18" charset="0"/>
                <a:cs typeface="Calibri"/>
              </a:rPr>
              <a:t>reating engaging and informative snack related videos on platforms like YouTube or TikTok can help to reach higher percentage of audience They can also show recipes' and collaborate with people in a easy manner through social media based on digital marketing.</a:t>
            </a:r>
            <a:endParaRPr lang="en-US" sz="1800" b="1" spc="-5" dirty="0">
              <a:solidFill>
                <a:schemeClr val="tx1"/>
              </a:solidFill>
              <a:latin typeface="Baskerville Old Face" panose="02020602080505020303" pitchFamily="18" charset="0"/>
              <a:cs typeface="Calibri"/>
            </a:endParaRPr>
          </a:p>
          <a:p>
            <a:pPr marL="241300" indent="-228600" algn="just">
              <a:lnSpc>
                <a:spcPct val="100000"/>
              </a:lnSpc>
              <a:spcBef>
                <a:spcPts val="5"/>
              </a:spcBef>
              <a:buFont typeface="Arial MT"/>
              <a:buChar char="•"/>
              <a:tabLst>
                <a:tab pos="240665" algn="l"/>
                <a:tab pos="241300" algn="l"/>
              </a:tabLst>
            </a:pPr>
            <a:r>
              <a:rPr lang="en-US" sz="1800" b="1" spc="-5" dirty="0">
                <a:solidFill>
                  <a:schemeClr val="accent4">
                    <a:lumMod val="75000"/>
                  </a:schemeClr>
                </a:solidFill>
                <a:latin typeface="Baskerville Old Face" panose="02020602080505020303" pitchFamily="18" charset="0"/>
                <a:cs typeface="Calibri"/>
              </a:rPr>
              <a:t>Audience</a:t>
            </a:r>
            <a:r>
              <a:rPr lang="en-US" sz="1800" b="1" dirty="0">
                <a:solidFill>
                  <a:schemeClr val="accent4">
                    <a:lumMod val="75000"/>
                  </a:schemeClr>
                </a:solidFill>
                <a:latin typeface="Baskerville Old Face" panose="02020602080505020303" pitchFamily="18" charset="0"/>
                <a:cs typeface="Calibri"/>
              </a:rPr>
              <a:t> </a:t>
            </a:r>
            <a:r>
              <a:rPr lang="en-US" sz="1800" b="1" spc="-35" dirty="0">
                <a:solidFill>
                  <a:schemeClr val="accent4">
                    <a:lumMod val="75000"/>
                  </a:schemeClr>
                </a:solidFill>
                <a:latin typeface="Baskerville Old Face" panose="02020602080505020303" pitchFamily="18" charset="0"/>
                <a:cs typeface="Calibri"/>
              </a:rPr>
              <a:t>Target</a:t>
            </a:r>
            <a:r>
              <a:rPr lang="en-US" sz="1800" b="1" spc="-35" dirty="0">
                <a:latin typeface="Baskerville Old Face" panose="02020602080505020303" pitchFamily="18" charset="0"/>
                <a:cs typeface="Calibri"/>
              </a:rPr>
              <a:t>:</a:t>
            </a:r>
            <a:r>
              <a:rPr lang="en-US" sz="1800" b="1" spc="45" dirty="0">
                <a:latin typeface="Baskerville Old Face" panose="02020602080505020303" pitchFamily="18" charset="0"/>
                <a:cs typeface="Calibri"/>
              </a:rPr>
              <a:t> </a:t>
            </a:r>
            <a:r>
              <a:rPr lang="en-US" sz="1800" spc="-5" dirty="0">
                <a:latin typeface="Baskerville Old Face" panose="02020602080505020303" pitchFamily="18" charset="0"/>
                <a:cs typeface="Calibri"/>
              </a:rPr>
              <a:t>Amu l</a:t>
            </a:r>
            <a:r>
              <a:rPr lang="en-US" sz="1800" spc="10" dirty="0">
                <a:latin typeface="Baskerville Old Face" panose="02020602080505020303" pitchFamily="18" charset="0"/>
                <a:cs typeface="Calibri"/>
              </a:rPr>
              <a:t> </a:t>
            </a:r>
            <a:r>
              <a:rPr lang="en-US" sz="1800" dirty="0">
                <a:latin typeface="Baskerville Old Face" panose="02020602080505020303" pitchFamily="18" charset="0"/>
                <a:cs typeface="Calibri"/>
              </a:rPr>
              <a:t>has</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broader</a:t>
            </a:r>
            <a:r>
              <a:rPr lang="en-US" sz="1800" spc="10" dirty="0">
                <a:latin typeface="Baskerville Old Face" panose="02020602080505020303" pitchFamily="18" charset="0"/>
                <a:cs typeface="Calibri"/>
              </a:rPr>
              <a:t> </a:t>
            </a:r>
            <a:r>
              <a:rPr lang="en-US" sz="1800" spc="-20" dirty="0">
                <a:latin typeface="Baskerville Old Face" panose="02020602080505020303" pitchFamily="18" charset="0"/>
                <a:cs typeface="Calibri"/>
              </a:rPr>
              <a:t>target</a:t>
            </a:r>
            <a:r>
              <a:rPr lang="en-US" sz="1800" spc="5" dirty="0">
                <a:latin typeface="Baskerville Old Face" panose="02020602080505020303" pitchFamily="18" charset="0"/>
                <a:cs typeface="Calibri"/>
              </a:rPr>
              <a:t> </a:t>
            </a:r>
            <a:r>
              <a:rPr lang="en-US" sz="1800" spc="-5" dirty="0">
                <a:latin typeface="Baskerville Old Face" panose="02020602080505020303" pitchFamily="18" charset="0"/>
                <a:cs typeface="Calibri"/>
              </a:rPr>
              <a:t>audience,</a:t>
            </a:r>
            <a:r>
              <a:rPr lang="en-US" sz="1800" spc="40" dirty="0">
                <a:latin typeface="Baskerville Old Face" panose="02020602080505020303" pitchFamily="18" charset="0"/>
                <a:cs typeface="Calibri"/>
              </a:rPr>
              <a:t> </a:t>
            </a:r>
            <a:r>
              <a:rPr lang="en-US" sz="1800" spc="-15" dirty="0">
                <a:latin typeface="Baskerville Old Face" panose="02020602080505020303" pitchFamily="18" charset="0"/>
                <a:cs typeface="Calibri"/>
              </a:rPr>
              <a:t>from</a:t>
            </a:r>
            <a:r>
              <a:rPr lang="en-US" sz="1800" spc="20" dirty="0">
                <a:latin typeface="Baskerville Old Face" panose="02020602080505020303" pitchFamily="18" charset="0"/>
                <a:cs typeface="Calibri"/>
              </a:rPr>
              <a:t> </a:t>
            </a:r>
            <a:r>
              <a:rPr lang="en-US" sz="1800" spc="-5" dirty="0">
                <a:latin typeface="Baskerville Old Face" panose="02020602080505020303" pitchFamily="18" charset="0"/>
                <a:cs typeface="Calibri"/>
              </a:rPr>
              <a:t>a</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toddler</a:t>
            </a:r>
            <a:r>
              <a:rPr lang="en-US" sz="1800" spc="10" dirty="0">
                <a:latin typeface="Baskerville Old Face" panose="02020602080505020303" pitchFamily="18" charset="0"/>
                <a:cs typeface="Calibri"/>
              </a:rPr>
              <a:t> </a:t>
            </a:r>
            <a:r>
              <a:rPr lang="en-US" sz="1800" spc="-15" dirty="0">
                <a:latin typeface="Baskerville Old Face" panose="02020602080505020303" pitchFamily="18" charset="0"/>
                <a:cs typeface="Calibri"/>
              </a:rPr>
              <a:t>to</a:t>
            </a:r>
            <a:r>
              <a:rPr lang="en-US" sz="1800" spc="5" dirty="0">
                <a:latin typeface="Baskerville Old Face" panose="02020602080505020303" pitchFamily="18" charset="0"/>
                <a:cs typeface="Calibri"/>
              </a:rPr>
              <a:t> </a:t>
            </a:r>
            <a:r>
              <a:rPr lang="en-US" sz="1800" spc="-15" dirty="0">
                <a:latin typeface="Baskerville Old Face" panose="02020602080505020303" pitchFamily="18" charset="0"/>
                <a:cs typeface="Calibri"/>
              </a:rPr>
              <a:t>aged</a:t>
            </a:r>
            <a:r>
              <a:rPr lang="en-US" sz="1800"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people.</a:t>
            </a:r>
          </a:p>
          <a:p>
            <a:pPr marL="241300" indent="-228600" algn="just">
              <a:lnSpc>
                <a:spcPct val="100000"/>
              </a:lnSpc>
              <a:spcBef>
                <a:spcPts val="5"/>
              </a:spcBef>
              <a:buFont typeface="Arial MT"/>
              <a:buChar char="•"/>
              <a:tabLst>
                <a:tab pos="240665" algn="l"/>
                <a:tab pos="241300" algn="l"/>
              </a:tabLst>
            </a:pPr>
            <a:endParaRPr lang="en-US" sz="1800" spc="-5" dirty="0">
              <a:latin typeface="Baskerville Old Face" panose="02020602080505020303" pitchFamily="18" charset="0"/>
              <a:cs typeface="Calibri"/>
            </a:endParaRPr>
          </a:p>
          <a:p>
            <a:pPr marL="241300" indent="-228600" algn="just">
              <a:lnSpc>
                <a:spcPct val="100000"/>
              </a:lnSpc>
              <a:spcBef>
                <a:spcPts val="5"/>
              </a:spcBef>
              <a:buFont typeface="Arial MT"/>
              <a:buChar char="•"/>
              <a:tabLst>
                <a:tab pos="240665" algn="l"/>
                <a:tab pos="241300" algn="l"/>
              </a:tabLst>
            </a:pPr>
            <a:r>
              <a:rPr lang="en-US" spc="-5" dirty="0">
                <a:solidFill>
                  <a:srgbClr val="0070C0"/>
                </a:solidFill>
                <a:latin typeface="Baskerville Old Face" panose="02020602080505020303" pitchFamily="18" charset="0"/>
                <a:cs typeface="Calibri"/>
              </a:rPr>
              <a:t>AMUL MARKETING MIX:</a:t>
            </a:r>
          </a:p>
          <a:p>
            <a:pPr marL="12700" indent="0" algn="just">
              <a:lnSpc>
                <a:spcPct val="100000"/>
              </a:lnSpc>
              <a:spcBef>
                <a:spcPts val="5"/>
              </a:spcBef>
              <a:buNone/>
              <a:tabLst>
                <a:tab pos="240665" algn="l"/>
                <a:tab pos="241300" algn="l"/>
              </a:tabLst>
            </a:pPr>
            <a:r>
              <a:rPr lang="en-US" sz="1800" spc="-5" dirty="0">
                <a:solidFill>
                  <a:srgbClr val="0070C0"/>
                </a:solidFill>
                <a:latin typeface="Baskerville Old Face" panose="02020602080505020303" pitchFamily="18" charset="0"/>
                <a:cs typeface="Calibri"/>
              </a:rPr>
              <a:t>    Product</a:t>
            </a:r>
          </a:p>
          <a:p>
            <a:pPr marL="12700" indent="0" algn="just">
              <a:lnSpc>
                <a:spcPct val="100000"/>
              </a:lnSpc>
              <a:spcBef>
                <a:spcPts val="5"/>
              </a:spcBef>
              <a:buNone/>
              <a:tabLst>
                <a:tab pos="240665" algn="l"/>
                <a:tab pos="241300" algn="l"/>
              </a:tabLst>
            </a:pPr>
            <a:r>
              <a:rPr lang="en-US" spc="-5" dirty="0">
                <a:solidFill>
                  <a:srgbClr val="0070C0"/>
                </a:solidFill>
                <a:latin typeface="Baskerville Old Face" panose="02020602080505020303" pitchFamily="18" charset="0"/>
                <a:cs typeface="Calibri"/>
              </a:rPr>
              <a:t>    Promotion</a:t>
            </a:r>
          </a:p>
          <a:p>
            <a:pPr marL="12700" indent="0" algn="just">
              <a:lnSpc>
                <a:spcPct val="100000"/>
              </a:lnSpc>
              <a:spcBef>
                <a:spcPts val="5"/>
              </a:spcBef>
              <a:buNone/>
              <a:tabLst>
                <a:tab pos="240665" algn="l"/>
                <a:tab pos="241300" algn="l"/>
              </a:tabLst>
            </a:pPr>
            <a:r>
              <a:rPr lang="en-US" sz="1800" spc="-5" dirty="0">
                <a:solidFill>
                  <a:srgbClr val="0070C0"/>
                </a:solidFill>
                <a:latin typeface="Baskerville Old Face" panose="02020602080505020303" pitchFamily="18" charset="0"/>
                <a:cs typeface="Calibri"/>
              </a:rPr>
              <a:t>    Price</a:t>
            </a:r>
          </a:p>
          <a:p>
            <a:pPr marL="12700" indent="0" algn="just">
              <a:lnSpc>
                <a:spcPct val="100000"/>
              </a:lnSpc>
              <a:spcBef>
                <a:spcPts val="5"/>
              </a:spcBef>
              <a:buNone/>
              <a:tabLst>
                <a:tab pos="240665" algn="l"/>
                <a:tab pos="241300" algn="l"/>
              </a:tabLst>
            </a:pPr>
            <a:r>
              <a:rPr lang="en-US" spc="-5" dirty="0">
                <a:solidFill>
                  <a:srgbClr val="0070C0"/>
                </a:solidFill>
                <a:latin typeface="Baskerville Old Face" panose="02020602080505020303" pitchFamily="18" charset="0"/>
                <a:cs typeface="Calibri"/>
              </a:rPr>
              <a:t>    Place </a:t>
            </a:r>
          </a:p>
          <a:p>
            <a:pPr marL="12700" indent="0" algn="just">
              <a:lnSpc>
                <a:spcPct val="100000"/>
              </a:lnSpc>
              <a:spcBef>
                <a:spcPts val="5"/>
              </a:spcBef>
              <a:buNone/>
              <a:tabLst>
                <a:tab pos="240665" algn="l"/>
                <a:tab pos="241300" algn="l"/>
              </a:tabLst>
            </a:pPr>
            <a:endParaRPr lang="en-US" sz="1800" b="1" spc="-5" dirty="0">
              <a:solidFill>
                <a:srgbClr val="C00000"/>
              </a:solidFill>
              <a:latin typeface="Baskerville Old Face" panose="02020602080505020303" pitchFamily="18" charset="0"/>
              <a:cs typeface="Calibri"/>
            </a:endParaRPr>
          </a:p>
          <a:p>
            <a:pPr marL="12700" indent="0" algn="just">
              <a:lnSpc>
                <a:spcPct val="100000"/>
              </a:lnSpc>
              <a:spcBef>
                <a:spcPts val="5"/>
              </a:spcBef>
              <a:buNone/>
              <a:tabLst>
                <a:tab pos="240665" algn="l"/>
                <a:tab pos="241300" algn="l"/>
              </a:tabLst>
            </a:pPr>
            <a:r>
              <a:rPr lang="en-US" sz="1800" b="1" spc="-10" dirty="0">
                <a:solidFill>
                  <a:schemeClr val="accent4">
                    <a:lumMod val="75000"/>
                  </a:schemeClr>
                </a:solidFill>
                <a:latin typeface="Baskerville Old Face" panose="02020602080505020303" pitchFamily="18" charset="0"/>
                <a:cs typeface="Calibri"/>
              </a:rPr>
              <a:t>Ad</a:t>
            </a:r>
            <a:r>
              <a:rPr lang="en-US" sz="1800" b="1" spc="5" dirty="0">
                <a:solidFill>
                  <a:schemeClr val="accent4">
                    <a:lumMod val="75000"/>
                  </a:schemeClr>
                </a:solidFill>
                <a:latin typeface="Baskerville Old Face" panose="02020602080505020303" pitchFamily="18" charset="0"/>
                <a:cs typeface="Calibri"/>
              </a:rPr>
              <a:t> </a:t>
            </a:r>
            <a:r>
              <a:rPr lang="en-US" sz="1800" b="1" spc="-10" dirty="0">
                <a:solidFill>
                  <a:schemeClr val="accent4">
                    <a:lumMod val="75000"/>
                  </a:schemeClr>
                </a:solidFill>
                <a:latin typeface="Baskerville Old Face" panose="02020602080505020303" pitchFamily="18" charset="0"/>
                <a:cs typeface="Calibri"/>
              </a:rPr>
              <a:t>Creation</a:t>
            </a:r>
            <a:r>
              <a:rPr lang="en-US" sz="1800" b="1" spc="-10" dirty="0">
                <a:latin typeface="Baskerville Old Face" panose="02020602080505020303" pitchFamily="18" charset="0"/>
                <a:cs typeface="Calibri"/>
              </a:rPr>
              <a:t>:</a:t>
            </a:r>
            <a:r>
              <a:rPr lang="en-US" sz="1800" b="1" spc="20" dirty="0">
                <a:latin typeface="Baskerville Old Face" panose="02020602080505020303" pitchFamily="18" charset="0"/>
                <a:cs typeface="Calibri"/>
              </a:rPr>
              <a:t> </a:t>
            </a:r>
            <a:r>
              <a:rPr lang="en-US" sz="1800" spc="-10" dirty="0">
                <a:latin typeface="Baskerville Old Face" panose="02020602080505020303" pitchFamily="18" charset="0"/>
                <a:cs typeface="Calibri"/>
              </a:rPr>
              <a:t>The</a:t>
            </a:r>
            <a:r>
              <a:rPr lang="en-US" sz="1800" spc="20" dirty="0">
                <a:latin typeface="Baskerville Old Face" panose="02020602080505020303" pitchFamily="18" charset="0"/>
                <a:cs typeface="Calibri"/>
              </a:rPr>
              <a:t> </a:t>
            </a:r>
            <a:r>
              <a:rPr lang="en-US" sz="1800" spc="-20" dirty="0">
                <a:latin typeface="Baskerville Old Face" panose="02020602080505020303" pitchFamily="18" charset="0"/>
                <a:cs typeface="Calibri"/>
              </a:rPr>
              <a:t>first</a:t>
            </a:r>
            <a:r>
              <a:rPr lang="en-US" sz="1800" spc="35" dirty="0">
                <a:latin typeface="Baskerville Old Face" panose="02020602080505020303" pitchFamily="18" charset="0"/>
                <a:cs typeface="Calibri"/>
              </a:rPr>
              <a:t> </a:t>
            </a:r>
            <a:r>
              <a:rPr lang="en-US" sz="1800" dirty="0">
                <a:latin typeface="Baskerville Old Face" panose="02020602080505020303" pitchFamily="18" charset="0"/>
                <a:cs typeface="Calibri"/>
              </a:rPr>
              <a:t>ad,</a:t>
            </a:r>
            <a:r>
              <a:rPr lang="en-US" sz="1800" spc="-10" dirty="0">
                <a:latin typeface="Baskerville Old Face" panose="02020602080505020303" pitchFamily="18" charset="0"/>
                <a:cs typeface="Calibri"/>
              </a:rPr>
              <a:t> with</a:t>
            </a:r>
            <a:r>
              <a:rPr lang="en-US" sz="1800"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 </a:t>
            </a:r>
            <a:r>
              <a:rPr lang="en-US" sz="1800" spc="-20" dirty="0">
                <a:latin typeface="Baskerville Old Face" panose="02020602080505020303" pitchFamily="18" charset="0"/>
                <a:cs typeface="Calibri"/>
              </a:rPr>
              <a:t>word</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‘through</a:t>
            </a:r>
            <a:r>
              <a:rPr lang="en-US" sz="1800" spc="-35" dirty="0">
                <a:latin typeface="Baskerville Old Face" panose="02020602080505020303" pitchFamily="18" charset="0"/>
                <a:cs typeface="Calibri"/>
              </a:rPr>
              <a:t> </a:t>
            </a:r>
            <a:r>
              <a:rPr lang="en-US" sz="1800" spc="-10" dirty="0">
                <a:latin typeface="Baskerville Old Face" panose="02020602080505020303" pitchFamily="18" charset="0"/>
                <a:cs typeface="Calibri"/>
              </a:rPr>
              <a:t>bread’</a:t>
            </a:r>
            <a:r>
              <a:rPr lang="en-US" sz="1800" spc="5" dirty="0">
                <a:latin typeface="Baskerville Old Face" panose="02020602080505020303" pitchFamily="18" charset="0"/>
                <a:cs typeface="Calibri"/>
              </a:rPr>
              <a:t> </a:t>
            </a:r>
            <a:r>
              <a:rPr lang="en-US" sz="1800" dirty="0">
                <a:latin typeface="Baskerville Old Face" panose="02020602080505020303" pitchFamily="18" charset="0"/>
                <a:cs typeface="Calibri"/>
              </a:rPr>
              <a:t>along </a:t>
            </a:r>
            <a:r>
              <a:rPr lang="en-US" sz="1800" spc="-10" dirty="0">
                <a:latin typeface="Baskerville Old Face" panose="02020602080505020303" pitchFamily="18" charset="0"/>
                <a:cs typeface="Calibri"/>
              </a:rPr>
              <a:t>with</a:t>
            </a:r>
            <a:r>
              <a:rPr lang="en-US" sz="1800" spc="15" dirty="0">
                <a:latin typeface="Baskerville Old Face" panose="02020602080505020303" pitchFamily="18" charset="0"/>
                <a:cs typeface="Calibri"/>
              </a:rPr>
              <a:t> </a:t>
            </a:r>
            <a:r>
              <a:rPr lang="en-US" sz="1800" spc="-25" dirty="0">
                <a:latin typeface="Baskerville Old Face" panose="02020602080505020303" pitchFamily="18" charset="0"/>
                <a:cs typeface="Calibri"/>
              </a:rPr>
              <a:t>Amul’s</a:t>
            </a:r>
            <a:r>
              <a:rPr lang="en-US" sz="1800" spc="40" dirty="0">
                <a:latin typeface="Baskerville Old Face" panose="02020602080505020303" pitchFamily="18" charset="0"/>
                <a:cs typeface="Calibri"/>
              </a:rPr>
              <a:t> </a:t>
            </a:r>
            <a:r>
              <a:rPr lang="en-US" sz="1800" spc="-15" dirty="0">
                <a:latin typeface="Baskerville Old Face" panose="02020602080505020303" pitchFamily="18" charset="0"/>
                <a:cs typeface="Calibri"/>
              </a:rPr>
              <a:t>slogan</a:t>
            </a:r>
            <a:r>
              <a:rPr lang="en-US" sz="1800" dirty="0">
                <a:latin typeface="Baskerville Old Face" panose="02020602080505020303" pitchFamily="18" charset="0"/>
                <a:cs typeface="Calibri"/>
              </a:rPr>
              <a:t> </a:t>
            </a:r>
            <a:r>
              <a:rPr lang="en-US" sz="1800" spc="-10" dirty="0">
                <a:latin typeface="Baskerville Old Face" panose="02020602080505020303" pitchFamily="18" charset="0"/>
                <a:cs typeface="Calibri"/>
              </a:rPr>
              <a:t>‘utterly</a:t>
            </a:r>
            <a:r>
              <a:rPr lang="en-US" sz="1800" spc="5" dirty="0">
                <a:latin typeface="Baskerville Old Face" panose="02020602080505020303" pitchFamily="18" charset="0"/>
                <a:cs typeface="Calibri"/>
              </a:rPr>
              <a:t> </a:t>
            </a:r>
            <a:r>
              <a:rPr lang="en-US" sz="1800" spc="-10" dirty="0">
                <a:latin typeface="Baskerville Old Face" panose="02020602080505020303" pitchFamily="18" charset="0"/>
                <a:cs typeface="Calibri"/>
              </a:rPr>
              <a:t>Butterly</a:t>
            </a:r>
            <a:r>
              <a:rPr lang="en-US" sz="1800" spc="35" dirty="0">
                <a:latin typeface="Baskerville Old Face" panose="02020602080505020303" pitchFamily="18" charset="0"/>
                <a:cs typeface="Calibri"/>
              </a:rPr>
              <a:t> </a:t>
            </a:r>
            <a:r>
              <a:rPr lang="en-US" sz="1800" spc="-25" dirty="0">
                <a:latin typeface="Baskerville Old Face" panose="02020602080505020303" pitchFamily="18" charset="0"/>
                <a:cs typeface="Calibri"/>
              </a:rPr>
              <a:t>Delicious’,</a:t>
            </a:r>
            <a:r>
              <a:rPr lang="en-US" sz="1800" spc="35" dirty="0">
                <a:latin typeface="Baskerville Old Face" panose="02020602080505020303" pitchFamily="18" charset="0"/>
                <a:cs typeface="Calibri"/>
              </a:rPr>
              <a:t> </a:t>
            </a:r>
            <a:r>
              <a:rPr lang="en-US" sz="1800" spc="-20" dirty="0">
                <a:latin typeface="Baskerville Old Face" panose="02020602080505020303" pitchFamily="18" charset="0"/>
                <a:cs typeface="Calibri"/>
              </a:rPr>
              <a:t>first</a:t>
            </a:r>
            <a:r>
              <a:rPr lang="en-US" sz="1800" spc="55" dirty="0">
                <a:latin typeface="Baskerville Old Face" panose="02020602080505020303" pitchFamily="18" charset="0"/>
                <a:cs typeface="Calibri"/>
              </a:rPr>
              <a:t> </a:t>
            </a:r>
            <a:r>
              <a:rPr lang="en-US" sz="1800" spc="-10" dirty="0">
                <a:latin typeface="Baskerville Old Face" panose="02020602080505020303" pitchFamily="18" charset="0"/>
                <a:cs typeface="Calibri"/>
              </a:rPr>
              <a:t>appeared</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in</a:t>
            </a:r>
            <a:r>
              <a:rPr lang="en-US" sz="1800" spc="15" dirty="0">
                <a:latin typeface="Baskerville Old Face" panose="02020602080505020303" pitchFamily="18" charset="0"/>
                <a:cs typeface="Calibri"/>
              </a:rPr>
              <a:t> </a:t>
            </a:r>
            <a:r>
              <a:rPr lang="en-US" sz="1800" spc="-10" dirty="0">
                <a:latin typeface="Baskerville Old Face" panose="02020602080505020303" pitchFamily="18" charset="0"/>
                <a:cs typeface="Calibri"/>
              </a:rPr>
              <a:t>March</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1966,</a:t>
            </a:r>
            <a:r>
              <a:rPr lang="en-US" sz="1800" spc="35" dirty="0">
                <a:latin typeface="Baskerville Old Face" panose="02020602080505020303" pitchFamily="18" charset="0"/>
                <a:cs typeface="Calibri"/>
              </a:rPr>
              <a:t> </a:t>
            </a:r>
            <a:r>
              <a:rPr lang="en-US" sz="1800" spc="-10" dirty="0">
                <a:latin typeface="Baskerville Old Face" panose="02020602080505020303" pitchFamily="18" charset="0"/>
                <a:cs typeface="Calibri"/>
              </a:rPr>
              <a:t>with</a:t>
            </a:r>
            <a:r>
              <a:rPr lang="en-US" sz="1800" spc="1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 Amul</a:t>
            </a:r>
            <a:r>
              <a:rPr lang="en-US" sz="1800" spc="30" dirty="0">
                <a:latin typeface="Baskerville Old Face" panose="02020602080505020303" pitchFamily="18" charset="0"/>
                <a:cs typeface="Calibri"/>
              </a:rPr>
              <a:t> </a:t>
            </a:r>
            <a:r>
              <a:rPr lang="en-US" sz="1800" spc="-5" dirty="0">
                <a:latin typeface="Baskerville Old Face" panose="02020602080505020303" pitchFamily="18" charset="0"/>
                <a:cs typeface="Calibri"/>
              </a:rPr>
              <a:t>girl</a:t>
            </a:r>
            <a:r>
              <a:rPr lang="en-US" sz="1800" spc="25" dirty="0">
                <a:latin typeface="Baskerville Old Face" panose="02020602080505020303" pitchFamily="18" charset="0"/>
                <a:cs typeface="Calibri"/>
              </a:rPr>
              <a:t> </a:t>
            </a:r>
            <a:r>
              <a:rPr lang="en-US" sz="1800" spc="-5" dirty="0">
                <a:latin typeface="Baskerville Old Face" panose="02020602080505020303" pitchFamily="18" charset="0"/>
                <a:cs typeface="Calibri"/>
              </a:rPr>
              <a:t>riding</a:t>
            </a:r>
            <a:r>
              <a:rPr lang="en-US" sz="1800" dirty="0">
                <a:latin typeface="Baskerville Old Face" panose="02020602080505020303" pitchFamily="18" charset="0"/>
                <a:cs typeface="Calibri"/>
              </a:rPr>
              <a:t> </a:t>
            </a:r>
            <a:r>
              <a:rPr lang="en-US" sz="1800" spc="-5" dirty="0">
                <a:latin typeface="Baskerville Old Face" panose="02020602080505020303" pitchFamily="18" charset="0"/>
                <a:cs typeface="Calibri"/>
              </a:rPr>
              <a:t>a</a:t>
            </a:r>
            <a:r>
              <a:rPr lang="en-US" sz="1800" dirty="0">
                <a:latin typeface="Baskerville Old Face" panose="02020602080505020303" pitchFamily="18" charset="0"/>
                <a:cs typeface="Calibri"/>
              </a:rPr>
              <a:t> </a:t>
            </a:r>
            <a:r>
              <a:rPr lang="en-US" sz="1800" spc="-15" dirty="0">
                <a:latin typeface="Baskerville Old Face" panose="02020602080505020303" pitchFamily="18" charset="0"/>
                <a:cs typeface="Calibri"/>
              </a:rPr>
              <a:t>horse.</a:t>
            </a:r>
            <a:endParaRPr lang="en-US" sz="1800" dirty="0">
              <a:latin typeface="Baskerville Old Face" panose="02020602080505020303" pitchFamily="18" charset="0"/>
              <a:cs typeface="Calibri"/>
            </a:endParaRPr>
          </a:p>
          <a:p>
            <a:endParaRPr lang="en-IN" dirty="0"/>
          </a:p>
        </p:txBody>
      </p:sp>
    </p:spTree>
    <p:extLst>
      <p:ext uri="{BB962C8B-B14F-4D97-AF65-F5344CB8AC3E}">
        <p14:creationId xmlns:p14="http://schemas.microsoft.com/office/powerpoint/2010/main" val="81987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8B0B-2A2F-BE81-173E-5B96A2475DDE}"/>
              </a:ext>
            </a:extLst>
          </p:cNvPr>
          <p:cNvSpPr>
            <a:spLocks noGrp="1"/>
          </p:cNvSpPr>
          <p:nvPr>
            <p:ph type="title"/>
          </p:nvPr>
        </p:nvSpPr>
        <p:spPr>
          <a:xfrm>
            <a:off x="533400" y="118642"/>
            <a:ext cx="8596668" cy="1320800"/>
          </a:xfrm>
        </p:spPr>
        <p:txBody>
          <a:bodyPr>
            <a:normAutofit/>
          </a:bodyPr>
          <a:lstStyle/>
          <a:p>
            <a:r>
              <a:rPr lang="en-IN" sz="100" dirty="0"/>
              <a:t>.</a:t>
            </a:r>
          </a:p>
        </p:txBody>
      </p:sp>
      <p:sp>
        <p:nvSpPr>
          <p:cNvPr id="3" name="Content Placeholder 2">
            <a:extLst>
              <a:ext uri="{FF2B5EF4-FFF2-40B4-BE49-F238E27FC236}">
                <a16:creationId xmlns:a16="http://schemas.microsoft.com/office/drawing/2014/main" id="{8117FC36-0D7A-E892-A559-E3A61AC1F65D}"/>
              </a:ext>
            </a:extLst>
          </p:cNvPr>
          <p:cNvSpPr>
            <a:spLocks noGrp="1"/>
          </p:cNvSpPr>
          <p:nvPr>
            <p:ph idx="1"/>
          </p:nvPr>
        </p:nvSpPr>
        <p:spPr>
          <a:xfrm>
            <a:off x="609600" y="1670634"/>
            <a:ext cx="8991600" cy="3880773"/>
          </a:xfrm>
        </p:spPr>
        <p:txBody>
          <a:bodyPr>
            <a:normAutofit/>
          </a:bodyPr>
          <a:lstStyle/>
          <a:p>
            <a:r>
              <a:rPr lang="en-IN" sz="100" dirty="0"/>
              <a:t>.</a:t>
            </a:r>
          </a:p>
        </p:txBody>
      </p:sp>
      <p:sp>
        <p:nvSpPr>
          <p:cNvPr id="4" name="object 2">
            <a:extLst>
              <a:ext uri="{FF2B5EF4-FFF2-40B4-BE49-F238E27FC236}">
                <a16:creationId xmlns:a16="http://schemas.microsoft.com/office/drawing/2014/main" id="{71F906B6-4FD5-06CC-D59E-01BF84A0B349}"/>
              </a:ext>
            </a:extLst>
          </p:cNvPr>
          <p:cNvSpPr txBox="1">
            <a:spLocks/>
          </p:cNvSpPr>
          <p:nvPr/>
        </p:nvSpPr>
        <p:spPr>
          <a:xfrm>
            <a:off x="762000" y="609600"/>
            <a:ext cx="7537578" cy="566181"/>
          </a:xfrm>
          <a:prstGeom prst="rect">
            <a:avLst/>
          </a:prstGeom>
        </p:spPr>
        <p:txBody>
          <a:bodyPr vert="horz" wrap="square" lIns="0" tIns="12065" rIns="0" bIns="0" rtlCol="0" anchor="t">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IN" spc="-45" dirty="0">
                <a:solidFill>
                  <a:srgbClr val="7030A0"/>
                </a:solidFill>
                <a:latin typeface="Algerian" panose="04020705040A02060702" pitchFamily="82" charset="0"/>
              </a:rPr>
              <a:t>Project</a:t>
            </a:r>
            <a:r>
              <a:rPr lang="en-IN" spc="-130" dirty="0">
                <a:solidFill>
                  <a:srgbClr val="7030A0"/>
                </a:solidFill>
                <a:latin typeface="Algerian" panose="04020705040A02060702" pitchFamily="82" charset="0"/>
              </a:rPr>
              <a:t> </a:t>
            </a:r>
            <a:r>
              <a:rPr lang="en-IN" spc="-40" dirty="0">
                <a:solidFill>
                  <a:srgbClr val="7030A0"/>
                </a:solidFill>
                <a:latin typeface="Algerian" panose="04020705040A02060702" pitchFamily="82" charset="0"/>
              </a:rPr>
              <a:t>submitted</a:t>
            </a:r>
            <a:r>
              <a:rPr lang="en-IN" spc="-150" dirty="0">
                <a:solidFill>
                  <a:srgbClr val="7030A0"/>
                </a:solidFill>
                <a:latin typeface="Algerian" panose="04020705040A02060702" pitchFamily="82" charset="0"/>
              </a:rPr>
              <a:t> </a:t>
            </a:r>
            <a:r>
              <a:rPr lang="en-IN" spc="-20" dirty="0">
                <a:solidFill>
                  <a:srgbClr val="7030A0"/>
                </a:solidFill>
                <a:latin typeface="Algerian" panose="04020705040A02060702" pitchFamily="82" charset="0"/>
              </a:rPr>
              <a:t>by</a:t>
            </a:r>
            <a:endParaRPr lang="en-IN" dirty="0">
              <a:solidFill>
                <a:srgbClr val="7030A0"/>
              </a:solidFill>
              <a:latin typeface="Algerian" panose="04020705040A02060702" pitchFamily="82" charset="0"/>
            </a:endParaRPr>
          </a:p>
        </p:txBody>
      </p:sp>
      <p:sp>
        <p:nvSpPr>
          <p:cNvPr id="5" name="object 3">
            <a:extLst>
              <a:ext uri="{FF2B5EF4-FFF2-40B4-BE49-F238E27FC236}">
                <a16:creationId xmlns:a16="http://schemas.microsoft.com/office/drawing/2014/main" id="{AA1DE34A-C885-7483-B0F6-7967A0313CC5}"/>
              </a:ext>
            </a:extLst>
          </p:cNvPr>
          <p:cNvSpPr txBox="1"/>
          <p:nvPr/>
        </p:nvSpPr>
        <p:spPr>
          <a:xfrm>
            <a:off x="609600" y="1792605"/>
            <a:ext cx="10972800" cy="3499035"/>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1300" algn="l"/>
                <a:tab pos="3591560" algn="l"/>
              </a:tabLst>
            </a:pPr>
            <a:r>
              <a:rPr sz="2800" b="1" spc="-60" dirty="0">
                <a:solidFill>
                  <a:schemeClr val="accent1">
                    <a:lumMod val="50000"/>
                  </a:schemeClr>
                </a:solidFill>
                <a:latin typeface="Bookman Old Style" panose="02050604050505020204" pitchFamily="18" charset="0"/>
                <a:cs typeface="Calibri"/>
              </a:rPr>
              <a:t>Team</a:t>
            </a:r>
            <a:r>
              <a:rPr sz="2800" b="1" spc="-10" dirty="0">
                <a:solidFill>
                  <a:schemeClr val="accent1">
                    <a:lumMod val="50000"/>
                  </a:schemeClr>
                </a:solidFill>
                <a:latin typeface="Bookman Old Style" panose="02050604050505020204" pitchFamily="18" charset="0"/>
                <a:cs typeface="Calibri"/>
              </a:rPr>
              <a:t> </a:t>
            </a:r>
            <a:r>
              <a:rPr sz="2800" b="1" dirty="0">
                <a:solidFill>
                  <a:schemeClr val="accent1">
                    <a:lumMod val="50000"/>
                  </a:schemeClr>
                </a:solidFill>
                <a:latin typeface="Bookman Old Style" panose="02050604050505020204" pitchFamily="18" charset="0"/>
                <a:cs typeface="Calibri"/>
              </a:rPr>
              <a:t>leader</a:t>
            </a:r>
            <a:r>
              <a:rPr sz="2800" b="1" dirty="0">
                <a:solidFill>
                  <a:schemeClr val="accent2">
                    <a:lumMod val="50000"/>
                  </a:schemeClr>
                </a:solidFill>
                <a:latin typeface="Bookman Old Style" panose="02050604050505020204" pitchFamily="18" charset="0"/>
                <a:cs typeface="Calibri"/>
              </a:rPr>
              <a:t>	</a:t>
            </a:r>
            <a:r>
              <a:rPr sz="2800" dirty="0">
                <a:solidFill>
                  <a:schemeClr val="accent2">
                    <a:lumMod val="50000"/>
                  </a:schemeClr>
                </a:solidFill>
                <a:latin typeface="Bookman Old Style" panose="02050604050505020204" pitchFamily="18" charset="0"/>
                <a:cs typeface="Calibri"/>
              </a:rPr>
              <a:t>:</a:t>
            </a:r>
            <a:r>
              <a:rPr sz="2800" spc="-15" dirty="0">
                <a:solidFill>
                  <a:schemeClr val="accent2">
                    <a:lumMod val="50000"/>
                  </a:schemeClr>
                </a:solidFill>
                <a:latin typeface="Bookman Old Style" panose="02050604050505020204" pitchFamily="18" charset="0"/>
                <a:cs typeface="Calibri"/>
              </a:rPr>
              <a:t> </a:t>
            </a:r>
            <a:r>
              <a:rPr sz="2800" spc="-10" dirty="0">
                <a:solidFill>
                  <a:schemeClr val="accent2">
                    <a:lumMod val="75000"/>
                  </a:schemeClr>
                </a:solidFill>
                <a:latin typeface="Bookman Old Style" panose="02050604050505020204" pitchFamily="18" charset="0"/>
                <a:cs typeface="Calibri"/>
              </a:rPr>
              <a:t>Korupala</a:t>
            </a:r>
            <a:r>
              <a:rPr sz="2800" spc="-75" dirty="0">
                <a:solidFill>
                  <a:schemeClr val="accent2">
                    <a:lumMod val="75000"/>
                  </a:schemeClr>
                </a:solidFill>
                <a:latin typeface="Bookman Old Style" panose="02050604050505020204" pitchFamily="18" charset="0"/>
                <a:cs typeface="Calibri"/>
              </a:rPr>
              <a:t> </a:t>
            </a:r>
            <a:r>
              <a:rPr sz="2800" spc="-5" dirty="0">
                <a:solidFill>
                  <a:schemeClr val="accent2">
                    <a:lumMod val="75000"/>
                  </a:schemeClr>
                </a:solidFill>
                <a:latin typeface="Bookman Old Style" panose="02050604050505020204" pitchFamily="18" charset="0"/>
                <a:cs typeface="Calibri"/>
              </a:rPr>
              <a:t>Mamatha</a:t>
            </a:r>
            <a:endParaRPr sz="2800" dirty="0">
              <a:solidFill>
                <a:schemeClr val="accent2">
                  <a:lumMod val="75000"/>
                </a:schemeClr>
              </a:solidFill>
              <a:latin typeface="Bookman Old Style" panose="02050604050505020204" pitchFamily="18" charset="0"/>
              <a:cs typeface="Calibri"/>
            </a:endParaRPr>
          </a:p>
          <a:p>
            <a:pPr>
              <a:lnSpc>
                <a:spcPct val="100000"/>
              </a:lnSpc>
              <a:spcBef>
                <a:spcPts val="10"/>
              </a:spcBef>
              <a:buFont typeface="Arial MT"/>
              <a:buChar char="•"/>
            </a:pPr>
            <a:endParaRPr sz="3850" dirty="0">
              <a:solidFill>
                <a:schemeClr val="accent2">
                  <a:lumMod val="50000"/>
                </a:schemeClr>
              </a:solidFill>
              <a:latin typeface="Bookman Old Style" panose="02050604050505020204" pitchFamily="18" charset="0"/>
              <a:cs typeface="Calibri"/>
            </a:endParaRPr>
          </a:p>
          <a:p>
            <a:pPr marL="241300" indent="-228600">
              <a:lnSpc>
                <a:spcPct val="100000"/>
              </a:lnSpc>
              <a:buFont typeface="Arial MT"/>
              <a:buChar char="•"/>
              <a:tabLst>
                <a:tab pos="241300" algn="l"/>
                <a:tab pos="3582670" algn="l"/>
              </a:tabLst>
            </a:pPr>
            <a:r>
              <a:rPr sz="2800" b="1" spc="-60" dirty="0">
                <a:solidFill>
                  <a:schemeClr val="accent1">
                    <a:lumMod val="50000"/>
                  </a:schemeClr>
                </a:solidFill>
                <a:latin typeface="Bookman Old Style" panose="02050604050505020204" pitchFamily="18" charset="0"/>
                <a:cs typeface="Calibri"/>
              </a:rPr>
              <a:t>Team</a:t>
            </a:r>
            <a:r>
              <a:rPr sz="2800" b="1" spc="-10" dirty="0">
                <a:solidFill>
                  <a:schemeClr val="accent1">
                    <a:lumMod val="50000"/>
                  </a:schemeClr>
                </a:solidFill>
                <a:latin typeface="Bookman Old Style" panose="02050604050505020204" pitchFamily="18" charset="0"/>
                <a:cs typeface="Calibri"/>
              </a:rPr>
              <a:t> </a:t>
            </a:r>
            <a:r>
              <a:rPr sz="2800" b="1" dirty="0">
                <a:solidFill>
                  <a:schemeClr val="accent1">
                    <a:lumMod val="50000"/>
                  </a:schemeClr>
                </a:solidFill>
                <a:latin typeface="Bookman Old Style" panose="02050604050505020204" pitchFamily="18" charset="0"/>
                <a:cs typeface="Calibri"/>
              </a:rPr>
              <a:t>member</a:t>
            </a:r>
            <a:r>
              <a:rPr sz="2800" b="1" dirty="0">
                <a:solidFill>
                  <a:schemeClr val="accent2">
                    <a:lumMod val="50000"/>
                  </a:schemeClr>
                </a:solidFill>
                <a:latin typeface="Bookman Old Style" panose="02050604050505020204" pitchFamily="18" charset="0"/>
                <a:cs typeface="Calibri"/>
              </a:rPr>
              <a:t>	</a:t>
            </a:r>
            <a:r>
              <a:rPr sz="2800" dirty="0">
                <a:solidFill>
                  <a:schemeClr val="accent2">
                    <a:lumMod val="50000"/>
                  </a:schemeClr>
                </a:solidFill>
                <a:latin typeface="Bookman Old Style" panose="02050604050505020204" pitchFamily="18" charset="0"/>
                <a:cs typeface="Calibri"/>
              </a:rPr>
              <a:t>:</a:t>
            </a:r>
            <a:r>
              <a:rPr sz="2800" spc="-65" dirty="0">
                <a:solidFill>
                  <a:schemeClr val="accent2">
                    <a:lumMod val="50000"/>
                  </a:schemeClr>
                </a:solidFill>
                <a:latin typeface="Bookman Old Style" panose="02050604050505020204" pitchFamily="18" charset="0"/>
                <a:cs typeface="Calibri"/>
              </a:rPr>
              <a:t> </a:t>
            </a:r>
            <a:r>
              <a:rPr sz="2800" spc="-10" dirty="0" err="1">
                <a:solidFill>
                  <a:schemeClr val="accent2">
                    <a:lumMod val="75000"/>
                  </a:schemeClr>
                </a:solidFill>
                <a:latin typeface="Bookman Old Style" panose="02050604050505020204" pitchFamily="18" charset="0"/>
                <a:cs typeface="Calibri"/>
              </a:rPr>
              <a:t>Sontyana</a:t>
            </a:r>
            <a:r>
              <a:rPr sz="2800" spc="-60" dirty="0">
                <a:solidFill>
                  <a:schemeClr val="accent2">
                    <a:lumMod val="75000"/>
                  </a:schemeClr>
                </a:solidFill>
                <a:latin typeface="Bookman Old Style" panose="02050604050505020204" pitchFamily="18" charset="0"/>
                <a:cs typeface="Calibri"/>
              </a:rPr>
              <a:t> </a:t>
            </a:r>
            <a:r>
              <a:rPr sz="2800" dirty="0" err="1">
                <a:solidFill>
                  <a:schemeClr val="accent2">
                    <a:lumMod val="75000"/>
                  </a:schemeClr>
                </a:solidFill>
                <a:latin typeface="Bookman Old Style" panose="02050604050505020204" pitchFamily="18" charset="0"/>
                <a:cs typeface="Calibri"/>
              </a:rPr>
              <a:t>Jaswini</a:t>
            </a:r>
            <a:endParaRPr lang="en-IN" sz="2800" dirty="0">
              <a:solidFill>
                <a:schemeClr val="accent2">
                  <a:lumMod val="75000"/>
                </a:schemeClr>
              </a:solidFill>
              <a:latin typeface="Bookman Old Style" panose="02050604050505020204" pitchFamily="18" charset="0"/>
              <a:cs typeface="Calibri"/>
            </a:endParaRPr>
          </a:p>
          <a:p>
            <a:pPr>
              <a:lnSpc>
                <a:spcPct val="100000"/>
              </a:lnSpc>
              <a:spcBef>
                <a:spcPts val="45"/>
              </a:spcBef>
            </a:pPr>
            <a:endParaRPr lang="en-IN" sz="3800" dirty="0">
              <a:solidFill>
                <a:schemeClr val="accent2">
                  <a:lumMod val="50000"/>
                </a:schemeClr>
              </a:solidFill>
              <a:latin typeface="Bookman Old Style" panose="02050604050505020204" pitchFamily="18" charset="0"/>
              <a:cs typeface="Calibri"/>
            </a:endParaRPr>
          </a:p>
          <a:p>
            <a:pPr marL="241300" indent="-228600">
              <a:lnSpc>
                <a:spcPct val="100000"/>
              </a:lnSpc>
              <a:buFont typeface="Arial MT"/>
              <a:buChar char="•"/>
              <a:tabLst>
                <a:tab pos="241300" algn="l"/>
                <a:tab pos="3582670" algn="l"/>
              </a:tabLst>
            </a:pPr>
            <a:r>
              <a:rPr sz="2800" b="1" spc="-60" dirty="0">
                <a:solidFill>
                  <a:schemeClr val="accent1">
                    <a:lumMod val="50000"/>
                  </a:schemeClr>
                </a:solidFill>
                <a:latin typeface="Bookman Old Style" panose="02050604050505020204" pitchFamily="18" charset="0"/>
                <a:cs typeface="Calibri"/>
              </a:rPr>
              <a:t>Team</a:t>
            </a:r>
            <a:r>
              <a:rPr sz="2800" b="1" spc="-10" dirty="0">
                <a:solidFill>
                  <a:schemeClr val="accent1">
                    <a:lumMod val="50000"/>
                  </a:schemeClr>
                </a:solidFill>
                <a:latin typeface="Bookman Old Style" panose="02050604050505020204" pitchFamily="18" charset="0"/>
                <a:cs typeface="Calibri"/>
              </a:rPr>
              <a:t> </a:t>
            </a:r>
            <a:r>
              <a:rPr sz="2800" b="1" dirty="0">
                <a:solidFill>
                  <a:schemeClr val="accent1">
                    <a:lumMod val="50000"/>
                  </a:schemeClr>
                </a:solidFill>
                <a:latin typeface="Bookman Old Style" panose="02050604050505020204" pitchFamily="18" charset="0"/>
                <a:cs typeface="Calibri"/>
              </a:rPr>
              <a:t>member</a:t>
            </a:r>
            <a:r>
              <a:rPr sz="2800" b="1" dirty="0">
                <a:solidFill>
                  <a:schemeClr val="accent2">
                    <a:lumMod val="50000"/>
                  </a:schemeClr>
                </a:solidFill>
                <a:latin typeface="Bookman Old Style" panose="02050604050505020204" pitchFamily="18" charset="0"/>
                <a:cs typeface="Calibri"/>
              </a:rPr>
              <a:t>	</a:t>
            </a:r>
            <a:r>
              <a:rPr sz="2800" dirty="0">
                <a:solidFill>
                  <a:schemeClr val="accent2">
                    <a:lumMod val="50000"/>
                  </a:schemeClr>
                </a:solidFill>
                <a:latin typeface="Bookman Old Style" panose="02050604050505020204" pitchFamily="18" charset="0"/>
                <a:cs typeface="Calibri"/>
              </a:rPr>
              <a:t>:</a:t>
            </a:r>
            <a:r>
              <a:rPr sz="2800" spc="-50" dirty="0">
                <a:solidFill>
                  <a:schemeClr val="accent2">
                    <a:lumMod val="50000"/>
                  </a:schemeClr>
                </a:solidFill>
                <a:latin typeface="Bookman Old Style" panose="02050604050505020204" pitchFamily="18" charset="0"/>
                <a:cs typeface="Calibri"/>
              </a:rPr>
              <a:t> </a:t>
            </a:r>
            <a:r>
              <a:rPr sz="2800" dirty="0">
                <a:solidFill>
                  <a:schemeClr val="accent2">
                    <a:lumMod val="75000"/>
                  </a:schemeClr>
                </a:solidFill>
                <a:latin typeface="Bookman Old Style" panose="02050604050505020204" pitchFamily="18" charset="0"/>
                <a:cs typeface="Calibri"/>
              </a:rPr>
              <a:t>Bandaru</a:t>
            </a:r>
            <a:r>
              <a:rPr sz="2800" spc="-30" dirty="0">
                <a:solidFill>
                  <a:schemeClr val="accent2">
                    <a:lumMod val="75000"/>
                  </a:schemeClr>
                </a:solidFill>
                <a:latin typeface="Bookman Old Style" panose="02050604050505020204" pitchFamily="18" charset="0"/>
                <a:cs typeface="Calibri"/>
              </a:rPr>
              <a:t> Lavanya</a:t>
            </a:r>
            <a:endParaRPr sz="2800" dirty="0">
              <a:solidFill>
                <a:schemeClr val="accent2">
                  <a:lumMod val="75000"/>
                </a:schemeClr>
              </a:solidFill>
              <a:latin typeface="Bookman Old Style" panose="02050604050505020204" pitchFamily="18" charset="0"/>
              <a:cs typeface="Calibri"/>
            </a:endParaRPr>
          </a:p>
          <a:p>
            <a:pPr>
              <a:lnSpc>
                <a:spcPct val="100000"/>
              </a:lnSpc>
              <a:spcBef>
                <a:spcPts val="40"/>
              </a:spcBef>
              <a:buFont typeface="Arial MT"/>
              <a:buChar char="•"/>
            </a:pPr>
            <a:endParaRPr sz="3800" dirty="0">
              <a:solidFill>
                <a:schemeClr val="accent2">
                  <a:lumMod val="50000"/>
                </a:schemeClr>
              </a:solidFill>
              <a:latin typeface="Bookman Old Style" panose="02050604050505020204" pitchFamily="18" charset="0"/>
              <a:cs typeface="Calibri"/>
            </a:endParaRPr>
          </a:p>
          <a:p>
            <a:pPr marL="241300" indent="-228600">
              <a:lnSpc>
                <a:spcPct val="100000"/>
              </a:lnSpc>
              <a:spcBef>
                <a:spcPts val="5"/>
              </a:spcBef>
              <a:buFont typeface="Arial MT"/>
              <a:buChar char="•"/>
              <a:tabLst>
                <a:tab pos="241300" algn="l"/>
                <a:tab pos="3582670" algn="l"/>
              </a:tabLst>
            </a:pPr>
            <a:r>
              <a:rPr sz="2800" b="1" spc="-60" dirty="0">
                <a:solidFill>
                  <a:schemeClr val="accent1">
                    <a:lumMod val="50000"/>
                  </a:schemeClr>
                </a:solidFill>
                <a:latin typeface="Bookman Old Style" panose="02050604050505020204" pitchFamily="18" charset="0"/>
                <a:cs typeface="Calibri"/>
              </a:rPr>
              <a:t>Team</a:t>
            </a:r>
            <a:r>
              <a:rPr sz="2800" b="1" spc="-10" dirty="0">
                <a:solidFill>
                  <a:schemeClr val="accent1">
                    <a:lumMod val="50000"/>
                  </a:schemeClr>
                </a:solidFill>
                <a:latin typeface="Bookman Old Style" panose="02050604050505020204" pitchFamily="18" charset="0"/>
                <a:cs typeface="Calibri"/>
              </a:rPr>
              <a:t> </a:t>
            </a:r>
            <a:r>
              <a:rPr sz="2800" b="1" dirty="0">
                <a:solidFill>
                  <a:schemeClr val="accent1">
                    <a:lumMod val="50000"/>
                  </a:schemeClr>
                </a:solidFill>
                <a:latin typeface="Bookman Old Style" panose="02050604050505020204" pitchFamily="18" charset="0"/>
                <a:cs typeface="Calibri"/>
              </a:rPr>
              <a:t>member</a:t>
            </a:r>
            <a:r>
              <a:rPr sz="2800" b="1" dirty="0">
                <a:solidFill>
                  <a:schemeClr val="accent2">
                    <a:lumMod val="50000"/>
                  </a:schemeClr>
                </a:solidFill>
                <a:latin typeface="Bookman Old Style" panose="02050604050505020204" pitchFamily="18" charset="0"/>
                <a:cs typeface="Calibri"/>
              </a:rPr>
              <a:t>	</a:t>
            </a:r>
            <a:r>
              <a:rPr sz="2800" dirty="0">
                <a:solidFill>
                  <a:schemeClr val="accent2">
                    <a:lumMod val="50000"/>
                  </a:schemeClr>
                </a:solidFill>
                <a:latin typeface="Bookman Old Style" panose="02050604050505020204" pitchFamily="18" charset="0"/>
                <a:cs typeface="Calibri"/>
              </a:rPr>
              <a:t>:</a:t>
            </a:r>
            <a:r>
              <a:rPr sz="2800" spc="-35" dirty="0">
                <a:solidFill>
                  <a:schemeClr val="accent2">
                    <a:lumMod val="50000"/>
                  </a:schemeClr>
                </a:solidFill>
                <a:latin typeface="Bookman Old Style" panose="02050604050505020204" pitchFamily="18" charset="0"/>
                <a:cs typeface="Calibri"/>
              </a:rPr>
              <a:t> </a:t>
            </a:r>
            <a:r>
              <a:rPr sz="2800" spc="-20" dirty="0">
                <a:solidFill>
                  <a:schemeClr val="accent2">
                    <a:lumMod val="75000"/>
                  </a:schemeClr>
                </a:solidFill>
                <a:latin typeface="Bookman Old Style" panose="02050604050505020204" pitchFamily="18" charset="0"/>
                <a:cs typeface="Calibri"/>
              </a:rPr>
              <a:t>Vabbalareddi</a:t>
            </a:r>
            <a:r>
              <a:rPr sz="2800" spc="20" dirty="0">
                <a:solidFill>
                  <a:schemeClr val="accent2">
                    <a:lumMod val="75000"/>
                  </a:schemeClr>
                </a:solidFill>
                <a:latin typeface="Bookman Old Style" panose="02050604050505020204" pitchFamily="18" charset="0"/>
                <a:cs typeface="Calibri"/>
              </a:rPr>
              <a:t> </a:t>
            </a:r>
            <a:r>
              <a:rPr sz="2800" spc="-10" dirty="0">
                <a:solidFill>
                  <a:schemeClr val="accent2">
                    <a:lumMod val="75000"/>
                  </a:schemeClr>
                </a:solidFill>
                <a:latin typeface="Bookman Old Style" panose="02050604050505020204" pitchFamily="18" charset="0"/>
                <a:cs typeface="Calibri"/>
              </a:rPr>
              <a:t>Chandrasekhar</a:t>
            </a:r>
            <a:endParaRPr sz="2800" dirty="0">
              <a:solidFill>
                <a:schemeClr val="accent2">
                  <a:lumMod val="75000"/>
                </a:schemeClr>
              </a:solidFill>
              <a:latin typeface="Bookman Old Style" panose="02050604050505020204" pitchFamily="18" charset="0"/>
              <a:cs typeface="Calibri"/>
            </a:endParaRPr>
          </a:p>
        </p:txBody>
      </p:sp>
    </p:spTree>
    <p:extLst>
      <p:ext uri="{BB962C8B-B14F-4D97-AF65-F5344CB8AC3E}">
        <p14:creationId xmlns:p14="http://schemas.microsoft.com/office/powerpoint/2010/main" val="3231458370"/>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9EEA-7B4F-28CD-3F17-771938A748A3}"/>
              </a:ext>
            </a:extLst>
          </p:cNvPr>
          <p:cNvSpPr>
            <a:spLocks noGrp="1"/>
          </p:cNvSpPr>
          <p:nvPr>
            <p:ph type="title"/>
          </p:nvPr>
        </p:nvSpPr>
        <p:spPr/>
        <p:txBody>
          <a:bodyPr>
            <a:normAutofit/>
          </a:bodyPr>
          <a:lstStyle/>
          <a:p>
            <a:pPr marL="12700">
              <a:lnSpc>
                <a:spcPts val="2280"/>
              </a:lnSpc>
              <a:spcBef>
                <a:spcPts val="90"/>
              </a:spcBef>
            </a:pPr>
            <a:r>
              <a:rPr lang="en-US" sz="3100" b="1" spc="-5" dirty="0">
                <a:solidFill>
                  <a:srgbClr val="FF0000"/>
                </a:solidFill>
                <a:latin typeface="Baskerville Old Face" panose="02020602080505020303" pitchFamily="18" charset="0"/>
                <a:cs typeface="Calibri Light"/>
              </a:rPr>
              <a:t>Part</a:t>
            </a:r>
            <a:r>
              <a:rPr lang="en-US" sz="3100" b="1" spc="-95"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4:</a:t>
            </a:r>
            <a:r>
              <a:rPr lang="en-US" sz="3100" b="1" spc="-40" dirty="0">
                <a:solidFill>
                  <a:srgbClr val="FF0000"/>
                </a:solidFill>
                <a:latin typeface="Baskerville Old Face" panose="02020602080505020303" pitchFamily="18" charset="0"/>
                <a:cs typeface="Calibri Light"/>
              </a:rPr>
              <a:t> </a:t>
            </a:r>
            <a:r>
              <a:rPr lang="en-US" sz="3100" b="1" spc="-15" dirty="0">
                <a:solidFill>
                  <a:srgbClr val="FF0000"/>
                </a:solidFill>
                <a:latin typeface="Baskerville Old Face" panose="02020602080505020303" pitchFamily="18" charset="0"/>
                <a:cs typeface="Calibri Light"/>
              </a:rPr>
              <a:t>Content</a:t>
            </a:r>
            <a:r>
              <a:rPr lang="en-US" sz="3100" b="1" spc="-70" dirty="0">
                <a:solidFill>
                  <a:srgbClr val="FF0000"/>
                </a:solidFill>
                <a:latin typeface="Baskerville Old Face" panose="02020602080505020303" pitchFamily="18" charset="0"/>
                <a:cs typeface="Calibri Light"/>
              </a:rPr>
              <a:t> </a:t>
            </a:r>
            <a:r>
              <a:rPr lang="en-US" sz="3100" b="1" spc="-15" dirty="0">
                <a:solidFill>
                  <a:srgbClr val="FF0000"/>
                </a:solidFill>
                <a:latin typeface="Baskerville Old Face" panose="02020602080505020303" pitchFamily="18" charset="0"/>
                <a:cs typeface="Calibri Light"/>
              </a:rPr>
              <a:t>creation</a:t>
            </a:r>
            <a:r>
              <a:rPr lang="en-US" sz="3100" b="1" spc="-75"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and</a:t>
            </a:r>
            <a:r>
              <a:rPr lang="en-US" sz="3100" b="1" spc="-90" dirty="0">
                <a:solidFill>
                  <a:srgbClr val="FF0000"/>
                </a:solidFill>
                <a:latin typeface="Baskerville Old Face" panose="02020602080505020303" pitchFamily="18" charset="0"/>
                <a:cs typeface="Calibri Light"/>
              </a:rPr>
              <a:t> </a:t>
            </a:r>
            <a:r>
              <a:rPr lang="en-US" sz="3100" b="1" spc="-15" dirty="0">
                <a:solidFill>
                  <a:srgbClr val="FF0000"/>
                </a:solidFill>
                <a:latin typeface="Baskerville Old Face" panose="02020602080505020303" pitchFamily="18" charset="0"/>
                <a:cs typeface="Calibri Light"/>
              </a:rPr>
              <a:t>Curation</a:t>
            </a:r>
            <a:r>
              <a:rPr lang="en-US" sz="3100" b="1" spc="-75" dirty="0">
                <a:solidFill>
                  <a:srgbClr val="FF0000"/>
                </a:solidFill>
                <a:latin typeface="Baskerville Old Face" panose="02020602080505020303" pitchFamily="18" charset="0"/>
                <a:cs typeface="Calibri Light"/>
              </a:rPr>
              <a:t> </a:t>
            </a:r>
            <a:r>
              <a:rPr lang="en-US" sz="3100" b="1" spc="-20" dirty="0">
                <a:solidFill>
                  <a:srgbClr val="FF0000"/>
                </a:solidFill>
                <a:latin typeface="Baskerville Old Face" panose="02020602080505020303" pitchFamily="18" charset="0"/>
                <a:cs typeface="Calibri Light"/>
              </a:rPr>
              <a:t>(Post</a:t>
            </a:r>
            <a:r>
              <a:rPr lang="en-US" sz="3100" b="1" spc="-65" dirty="0">
                <a:solidFill>
                  <a:srgbClr val="FF0000"/>
                </a:solidFill>
                <a:latin typeface="Baskerville Old Face" panose="02020602080505020303" pitchFamily="18" charset="0"/>
                <a:cs typeface="Calibri Light"/>
              </a:rPr>
              <a:t> </a:t>
            </a:r>
            <a:r>
              <a:rPr lang="en-US" sz="3100" b="1" spc="-15" dirty="0">
                <a:solidFill>
                  <a:srgbClr val="FF0000"/>
                </a:solidFill>
                <a:latin typeface="Baskerville Old Face" panose="02020602080505020303" pitchFamily="18" charset="0"/>
                <a:cs typeface="Calibri Light"/>
              </a:rPr>
              <a:t>creations,</a:t>
            </a:r>
            <a:r>
              <a:rPr lang="en-US" sz="3100" b="1" spc="-10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Designs/</a:t>
            </a:r>
            <a:r>
              <a:rPr lang="en-US" sz="3100" b="1" spc="-95"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Video</a:t>
            </a:r>
            <a:r>
              <a:rPr lang="en-US" sz="3100" b="1" spc="-95"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Editing</a:t>
            </a:r>
            <a:r>
              <a:rPr lang="en-US" sz="3100" b="1" spc="-9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Ad</a:t>
            </a:r>
            <a:r>
              <a:rPr lang="en-US" sz="3100" b="1" spc="-20" dirty="0">
                <a:solidFill>
                  <a:srgbClr val="FF0000"/>
                </a:solidFill>
                <a:latin typeface="Baskerville Old Face" panose="02020602080505020303" pitchFamily="18" charset="0"/>
                <a:cs typeface="Calibri Light"/>
              </a:rPr>
              <a:t> </a:t>
            </a:r>
            <a:r>
              <a:rPr lang="en-US" sz="3100" b="1" spc="-10" dirty="0">
                <a:solidFill>
                  <a:srgbClr val="FF0000"/>
                </a:solidFill>
                <a:latin typeface="Baskerville Old Face" panose="02020602080505020303" pitchFamily="18" charset="0"/>
                <a:cs typeface="Calibri Light"/>
              </a:rPr>
              <a:t>Campaigns</a:t>
            </a:r>
            <a:r>
              <a:rPr lang="en-US" sz="3100" b="1" spc="-65"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over</a:t>
            </a:r>
            <a:r>
              <a:rPr lang="en-US" sz="3100" b="1" spc="-8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Social</a:t>
            </a:r>
            <a:br>
              <a:rPr lang="en-US" sz="3100" b="1" dirty="0">
                <a:solidFill>
                  <a:srgbClr val="FF0000"/>
                </a:solidFill>
                <a:latin typeface="Baskerville Old Face" panose="02020602080505020303" pitchFamily="18" charset="0"/>
                <a:cs typeface="Calibri Light"/>
              </a:rPr>
            </a:br>
            <a:r>
              <a:rPr lang="en-US" sz="3100" b="1" dirty="0">
                <a:solidFill>
                  <a:srgbClr val="FF0000"/>
                </a:solidFill>
                <a:latin typeface="Baskerville Old Face" panose="02020602080505020303" pitchFamily="18" charset="0"/>
                <a:cs typeface="Calibri Light"/>
              </a:rPr>
              <a:t>Media</a:t>
            </a:r>
            <a:r>
              <a:rPr lang="en-US" sz="3100" b="1" spc="-10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and</a:t>
            </a:r>
            <a:r>
              <a:rPr lang="en-US" sz="3100" b="1" spc="-8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Email</a:t>
            </a:r>
            <a:r>
              <a:rPr lang="en-US" sz="3100" b="1" spc="-85" dirty="0">
                <a:solidFill>
                  <a:srgbClr val="FF0000"/>
                </a:solidFill>
                <a:latin typeface="Baskerville Old Face" panose="02020602080505020303" pitchFamily="18" charset="0"/>
                <a:cs typeface="Calibri Light"/>
              </a:rPr>
              <a:t> </a:t>
            </a:r>
            <a:r>
              <a:rPr lang="en-US" sz="3100" b="1" spc="-10" dirty="0">
                <a:solidFill>
                  <a:srgbClr val="FF0000"/>
                </a:solidFill>
                <a:latin typeface="Baskerville Old Face" panose="02020602080505020303" pitchFamily="18" charset="0"/>
                <a:cs typeface="Calibri Light"/>
              </a:rPr>
              <a:t>Ideation</a:t>
            </a:r>
            <a:r>
              <a:rPr lang="en-US" sz="3100" b="1" spc="-80" dirty="0">
                <a:solidFill>
                  <a:srgbClr val="FF0000"/>
                </a:solidFill>
                <a:latin typeface="Baskerville Old Face" panose="02020602080505020303" pitchFamily="18" charset="0"/>
                <a:cs typeface="Calibri Light"/>
              </a:rPr>
              <a:t> </a:t>
            </a:r>
            <a:r>
              <a:rPr lang="en-US" sz="3100" b="1" spc="5" dirty="0">
                <a:solidFill>
                  <a:srgbClr val="FF0000"/>
                </a:solidFill>
                <a:latin typeface="Baskerville Old Face" panose="02020602080505020303" pitchFamily="18" charset="0"/>
                <a:cs typeface="Calibri Light"/>
              </a:rPr>
              <a:t>and</a:t>
            </a:r>
            <a:r>
              <a:rPr lang="en-US" sz="3100" b="1" spc="-100" dirty="0">
                <a:solidFill>
                  <a:srgbClr val="FF0000"/>
                </a:solidFill>
                <a:latin typeface="Baskerville Old Face" panose="02020602080505020303" pitchFamily="18" charset="0"/>
                <a:cs typeface="Calibri Light"/>
              </a:rPr>
              <a:t> </a:t>
            </a:r>
            <a:r>
              <a:rPr lang="en-US" sz="3100" b="1" spc="-15" dirty="0">
                <a:solidFill>
                  <a:srgbClr val="FF0000"/>
                </a:solidFill>
                <a:latin typeface="Baskerville Old Face" panose="02020602080505020303" pitchFamily="18" charset="0"/>
                <a:cs typeface="Calibri Light"/>
              </a:rPr>
              <a:t>Creation)</a:t>
            </a:r>
            <a:br>
              <a:rPr lang="en-US" sz="3600" dirty="0">
                <a:latin typeface="Calibri Light"/>
                <a:cs typeface="Calibri Light"/>
              </a:rPr>
            </a:br>
            <a:endParaRPr lang="en-IN" dirty="0"/>
          </a:p>
        </p:txBody>
      </p:sp>
      <p:sp>
        <p:nvSpPr>
          <p:cNvPr id="3" name="Content Placeholder 2">
            <a:extLst>
              <a:ext uri="{FF2B5EF4-FFF2-40B4-BE49-F238E27FC236}">
                <a16:creationId xmlns:a16="http://schemas.microsoft.com/office/drawing/2014/main" id="{3D3BA7C4-45E5-E132-6740-44975109E688}"/>
              </a:ext>
            </a:extLst>
          </p:cNvPr>
          <p:cNvSpPr>
            <a:spLocks noGrp="1"/>
          </p:cNvSpPr>
          <p:nvPr>
            <p:ph idx="1"/>
          </p:nvPr>
        </p:nvSpPr>
        <p:spPr>
          <a:xfrm>
            <a:off x="677334" y="1600200"/>
            <a:ext cx="9076266" cy="4876799"/>
          </a:xfrm>
        </p:spPr>
        <p:txBody>
          <a:bodyPr/>
          <a:lstStyle/>
          <a:p>
            <a:pPr marL="74930" indent="0" algn="ctr">
              <a:lnSpc>
                <a:spcPct val="100000"/>
              </a:lnSpc>
              <a:spcBef>
                <a:spcPts val="105"/>
              </a:spcBef>
              <a:buNone/>
            </a:pPr>
            <a:endParaRPr lang="en-US" sz="2400" b="1" dirty="0">
              <a:latin typeface="Bookman Old Style" panose="02050604050505020204" pitchFamily="18" charset="0"/>
              <a:cs typeface="Calibri"/>
            </a:endParaRPr>
          </a:p>
          <a:p>
            <a:pPr marL="74930" indent="0" algn="ctr">
              <a:lnSpc>
                <a:spcPct val="100000"/>
              </a:lnSpc>
              <a:spcBef>
                <a:spcPts val="105"/>
              </a:spcBef>
              <a:buNone/>
            </a:pPr>
            <a:r>
              <a:rPr lang="en-US" sz="2400" dirty="0">
                <a:solidFill>
                  <a:srgbClr val="00B050"/>
                </a:solidFill>
                <a:latin typeface="Baskerville Old Face" panose="02020602080505020303" pitchFamily="18" charset="0"/>
                <a:cs typeface="Calibri"/>
              </a:rPr>
              <a:t>Ad Campaign</a:t>
            </a:r>
            <a:r>
              <a:rPr lang="en-US" sz="2400" spc="-75" dirty="0">
                <a:solidFill>
                  <a:srgbClr val="00B050"/>
                </a:solidFill>
                <a:latin typeface="Baskerville Old Face" panose="02020602080505020303" pitchFamily="18" charset="0"/>
                <a:cs typeface="Calibri"/>
              </a:rPr>
              <a:t> </a:t>
            </a:r>
            <a:r>
              <a:rPr lang="en-US" sz="2400" spc="-15" dirty="0">
                <a:solidFill>
                  <a:srgbClr val="00B050"/>
                </a:solidFill>
                <a:latin typeface="Baskerville Old Face" panose="02020602080505020303" pitchFamily="18" charset="0"/>
                <a:cs typeface="Calibri"/>
              </a:rPr>
              <a:t>for</a:t>
            </a:r>
            <a:r>
              <a:rPr lang="en-US" sz="2400" spc="-30" dirty="0">
                <a:solidFill>
                  <a:srgbClr val="00B050"/>
                </a:solidFill>
                <a:latin typeface="Baskerville Old Face" panose="02020602080505020303" pitchFamily="18" charset="0"/>
                <a:cs typeface="Calibri"/>
              </a:rPr>
              <a:t> </a:t>
            </a:r>
            <a:r>
              <a:rPr lang="en-US" sz="2400" spc="-5" dirty="0">
                <a:solidFill>
                  <a:srgbClr val="00B050"/>
                </a:solidFill>
                <a:latin typeface="Baskerville Old Face" panose="02020602080505020303" pitchFamily="18" charset="0"/>
                <a:cs typeface="Calibri"/>
              </a:rPr>
              <a:t>Email</a:t>
            </a:r>
            <a:r>
              <a:rPr lang="en-US" sz="2400" spc="-50" dirty="0">
                <a:solidFill>
                  <a:srgbClr val="00B050"/>
                </a:solidFill>
                <a:latin typeface="Baskerville Old Face" panose="02020602080505020303" pitchFamily="18" charset="0"/>
                <a:cs typeface="Calibri"/>
              </a:rPr>
              <a:t> </a:t>
            </a:r>
            <a:r>
              <a:rPr lang="en-US" sz="2400" spc="-10" dirty="0">
                <a:solidFill>
                  <a:srgbClr val="00B050"/>
                </a:solidFill>
                <a:latin typeface="Baskerville Old Face" panose="02020602080505020303" pitchFamily="18" charset="0"/>
                <a:cs typeface="Calibri"/>
              </a:rPr>
              <a:t>Marketing</a:t>
            </a:r>
            <a:r>
              <a:rPr lang="en-US" sz="2400" spc="-10" dirty="0">
                <a:solidFill>
                  <a:srgbClr val="2E5496"/>
                </a:solidFill>
                <a:latin typeface="Baskerville Old Face" panose="02020602080505020303" pitchFamily="18" charset="0"/>
                <a:cs typeface="Calibri"/>
              </a:rPr>
              <a:t>:</a:t>
            </a:r>
            <a:endParaRPr lang="en-US" sz="2400" dirty="0">
              <a:latin typeface="Baskerville Old Face" panose="02020602080505020303" pitchFamily="18" charset="0"/>
              <a:cs typeface="Calibri"/>
            </a:endParaRPr>
          </a:p>
          <a:p>
            <a:pPr marL="241300" marR="5080" indent="-228600">
              <a:lnSpc>
                <a:spcPts val="2260"/>
              </a:lnSpc>
              <a:spcBef>
                <a:spcPts val="2080"/>
              </a:spcBef>
              <a:buSzPct val="120000"/>
              <a:buFont typeface="Arial MT"/>
              <a:buChar char="•"/>
              <a:tabLst>
                <a:tab pos="307975" algn="l"/>
                <a:tab pos="308610" algn="l"/>
              </a:tabLst>
            </a:pPr>
            <a:r>
              <a:rPr lang="en-US" dirty="0"/>
              <a:t>	</a:t>
            </a:r>
            <a:r>
              <a:rPr lang="en-US" sz="2000" spc="-15"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Once the personalities in the images are resolved, one gets an idea about the event being  referred to. Then, the wit in the text can be understood in a better way.</a:t>
            </a:r>
          </a:p>
          <a:p>
            <a:endParaRPr lang="en-IN" dirty="0"/>
          </a:p>
          <a:p>
            <a:endParaRPr lang="en-IN" dirty="0"/>
          </a:p>
          <a:p>
            <a:endParaRPr lang="en-IN" dirty="0"/>
          </a:p>
          <a:p>
            <a:endParaRPr lang="en-IN" dirty="0"/>
          </a:p>
          <a:p>
            <a:endParaRPr lang="en-IN" dirty="0"/>
          </a:p>
          <a:p>
            <a:pPr marL="0" indent="0">
              <a:buNone/>
            </a:pPr>
            <a:endParaRPr lang="en-IN" dirty="0"/>
          </a:p>
          <a:p>
            <a:r>
              <a:rPr lang="en-IN" b="1" dirty="0"/>
              <a:t>Email Services</a:t>
            </a:r>
            <a:r>
              <a:rPr lang="en-IN" dirty="0"/>
              <a:t>: </a:t>
            </a:r>
            <a:r>
              <a:rPr lang="en-US" sz="1800" b="1" spc="-15" dirty="0">
                <a:solidFill>
                  <a:srgbClr val="C00000"/>
                </a:solidFill>
                <a:latin typeface="Calibri"/>
                <a:cs typeface="Calibri"/>
                <a:hlinkClick r:id="rId2">
                  <a:extLst>
                    <a:ext uri="{A12FA001-AC4F-418D-AE19-62706E023703}">
                      <ahyp:hlinkClr xmlns:ahyp="http://schemas.microsoft.com/office/drawing/2018/hyperlinkcolor" val="tx"/>
                    </a:ext>
                  </a:extLst>
                </a:hlinkClick>
              </a:rPr>
              <a:t>customercare@amul.coop</a:t>
            </a:r>
            <a:endParaRPr lang="en-IN" dirty="0">
              <a:solidFill>
                <a:srgbClr val="C00000"/>
              </a:solidFill>
            </a:endParaRPr>
          </a:p>
        </p:txBody>
      </p:sp>
      <p:sp>
        <p:nvSpPr>
          <p:cNvPr id="5" name="Rectangle: Rounded Corners 4">
            <a:extLst>
              <a:ext uri="{FF2B5EF4-FFF2-40B4-BE49-F238E27FC236}">
                <a16:creationId xmlns:a16="http://schemas.microsoft.com/office/drawing/2014/main" id="{9E1E1F10-0E52-D8A2-8BE4-82500687A619}"/>
              </a:ext>
            </a:extLst>
          </p:cNvPr>
          <p:cNvSpPr/>
          <p:nvPr/>
        </p:nvSpPr>
        <p:spPr>
          <a:xfrm>
            <a:off x="2990850" y="3422650"/>
            <a:ext cx="4648200" cy="190500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3BF774E-3ED0-39C7-8F21-C947C6C556FC}"/>
              </a:ext>
            </a:extLst>
          </p:cNvPr>
          <p:cNvPicPr>
            <a:picLocks noChangeAspect="1"/>
          </p:cNvPicPr>
          <p:nvPr/>
        </p:nvPicPr>
        <p:blipFill>
          <a:blip r:embed="rId3"/>
          <a:stretch>
            <a:fillRect/>
          </a:stretch>
        </p:blipFill>
        <p:spPr>
          <a:xfrm>
            <a:off x="3257550" y="3559175"/>
            <a:ext cx="4114800" cy="1631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8754556"/>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E21E6-517B-B600-2140-E380E0523169}"/>
              </a:ext>
            </a:extLst>
          </p:cNvPr>
          <p:cNvSpPr>
            <a:spLocks noGrp="1"/>
          </p:cNvSpPr>
          <p:nvPr>
            <p:ph type="title"/>
          </p:nvPr>
        </p:nvSpPr>
        <p:spPr>
          <a:xfrm>
            <a:off x="677334" y="914400"/>
            <a:ext cx="8596668" cy="1016000"/>
          </a:xfrm>
        </p:spPr>
        <p:txBody>
          <a:bodyPr>
            <a:normAutofit/>
          </a:bodyPr>
          <a:lstStyle/>
          <a:p>
            <a:r>
              <a:rPr lang="en-US" sz="2400" b="1" dirty="0">
                <a:solidFill>
                  <a:srgbClr val="FFC000"/>
                </a:solidFill>
                <a:latin typeface="Bookman Old Style" panose="02050604050505020204" pitchFamily="18" charset="0"/>
              </a:rPr>
              <a:t>       </a:t>
            </a:r>
            <a:r>
              <a:rPr lang="en-US" sz="3200" b="1" dirty="0">
                <a:solidFill>
                  <a:srgbClr val="FFC000"/>
                </a:solidFill>
                <a:latin typeface="Bookman Old Style" panose="02050604050505020204" pitchFamily="18" charset="0"/>
              </a:rPr>
              <a:t>Email</a:t>
            </a:r>
            <a:r>
              <a:rPr lang="en-US" sz="3200" b="1" spc="-90" dirty="0">
                <a:solidFill>
                  <a:srgbClr val="FFC000"/>
                </a:solidFill>
                <a:latin typeface="Bookman Old Style" panose="02050604050505020204" pitchFamily="18" charset="0"/>
              </a:rPr>
              <a:t> </a:t>
            </a:r>
            <a:r>
              <a:rPr lang="en-US" sz="3200" b="1" spc="5" dirty="0">
                <a:solidFill>
                  <a:srgbClr val="FFC000"/>
                </a:solidFill>
                <a:latin typeface="Bookman Old Style" panose="02050604050505020204" pitchFamily="18" charset="0"/>
              </a:rPr>
              <a:t>Ad</a:t>
            </a:r>
            <a:r>
              <a:rPr lang="en-US" sz="3200" b="1" spc="-65" dirty="0">
                <a:solidFill>
                  <a:srgbClr val="FFC000"/>
                </a:solidFill>
                <a:latin typeface="Bookman Old Style" panose="02050604050505020204" pitchFamily="18" charset="0"/>
              </a:rPr>
              <a:t> </a:t>
            </a:r>
            <a:r>
              <a:rPr lang="en-US" sz="3200" b="1" spc="-15" dirty="0">
                <a:solidFill>
                  <a:srgbClr val="FFC000"/>
                </a:solidFill>
                <a:latin typeface="Bookman Old Style" panose="02050604050505020204" pitchFamily="18" charset="0"/>
              </a:rPr>
              <a:t>Campaign</a:t>
            </a:r>
            <a:r>
              <a:rPr lang="en-US" sz="3200" b="1" spc="-90" dirty="0">
                <a:solidFill>
                  <a:srgbClr val="FFC000"/>
                </a:solidFill>
                <a:latin typeface="Bookman Old Style" panose="02050604050505020204" pitchFamily="18" charset="0"/>
              </a:rPr>
              <a:t>s – Amul’s Brand</a:t>
            </a:r>
            <a:endParaRPr lang="en-IN" sz="2400" b="1" dirty="0">
              <a:solidFill>
                <a:srgbClr val="FFC000"/>
              </a:solidFill>
              <a:latin typeface="Bookman Old Style" panose="02050604050505020204" pitchFamily="18" charset="0"/>
            </a:endParaRPr>
          </a:p>
        </p:txBody>
      </p:sp>
      <p:pic>
        <p:nvPicPr>
          <p:cNvPr id="4098" name="Picture 2" descr="Amul's Marketing And Branding Strategies &amp; Marketing Mix!">
            <a:extLst>
              <a:ext uri="{FF2B5EF4-FFF2-40B4-BE49-F238E27FC236}">
                <a16:creationId xmlns:a16="http://schemas.microsoft.com/office/drawing/2014/main" id="{00D1275C-E05C-8ED4-2351-EB6DC596D5E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209800"/>
            <a:ext cx="6772913" cy="3881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53378"/>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DEFD-7951-BCBD-B778-735303AAA7A8}"/>
              </a:ext>
            </a:extLst>
          </p:cNvPr>
          <p:cNvSpPr>
            <a:spLocks noGrp="1"/>
          </p:cNvSpPr>
          <p:nvPr>
            <p:ph type="title"/>
          </p:nvPr>
        </p:nvSpPr>
        <p:spPr/>
        <p:txBody>
          <a:bodyPr anchor="ctr">
            <a:normAutofit/>
          </a:bodyPr>
          <a:lstStyle/>
          <a:p>
            <a:pPr marL="12700">
              <a:lnSpc>
                <a:spcPts val="2280"/>
              </a:lnSpc>
              <a:spcBef>
                <a:spcPts val="600"/>
              </a:spcBef>
            </a:pPr>
            <a:r>
              <a:rPr lang="en-US" sz="3200" spc="-20" dirty="0">
                <a:solidFill>
                  <a:schemeClr val="accent5"/>
                </a:solidFill>
                <a:latin typeface="Baskerville Old Face" panose="02020602080505020303" pitchFamily="18" charset="0"/>
              </a:rPr>
              <a:t>Part</a:t>
            </a:r>
            <a:r>
              <a:rPr lang="en-US" sz="3200" spc="-7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4:</a:t>
            </a:r>
            <a:r>
              <a:rPr lang="en-US" sz="3200" spc="-40"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Content</a:t>
            </a:r>
            <a:r>
              <a:rPr lang="en-US" sz="3200" spc="-70"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creation</a:t>
            </a:r>
            <a:r>
              <a:rPr lang="en-US" sz="3200" spc="-10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and</a:t>
            </a:r>
            <a:r>
              <a:rPr lang="en-US" sz="3200" spc="-65"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Curation</a:t>
            </a:r>
            <a:r>
              <a:rPr lang="en-US" sz="3200" spc="-100"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(Post</a:t>
            </a:r>
            <a:r>
              <a:rPr lang="en-US" sz="3200" spc="-70"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creations,</a:t>
            </a:r>
            <a:r>
              <a:rPr lang="en-US" sz="3200" spc="-70" dirty="0">
                <a:solidFill>
                  <a:schemeClr val="accent5"/>
                </a:solidFill>
                <a:latin typeface="Baskerville Old Face" panose="02020602080505020303" pitchFamily="18" charset="0"/>
              </a:rPr>
              <a:t> </a:t>
            </a:r>
            <a:r>
              <a:rPr lang="en-US" sz="3200" spc="-10" dirty="0">
                <a:solidFill>
                  <a:schemeClr val="accent5"/>
                </a:solidFill>
                <a:latin typeface="Baskerville Old Face" panose="02020602080505020303" pitchFamily="18" charset="0"/>
              </a:rPr>
              <a:t>Designs/</a:t>
            </a:r>
            <a:r>
              <a:rPr lang="en-US" sz="3200" spc="-4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Video </a:t>
            </a:r>
            <a:r>
              <a:rPr lang="en-US" sz="3200" spc="-15" dirty="0">
                <a:solidFill>
                  <a:schemeClr val="accent5"/>
                </a:solidFill>
                <a:latin typeface="Baskerville Old Face" panose="02020602080505020303" pitchFamily="18" charset="0"/>
              </a:rPr>
              <a:t>Editing</a:t>
            </a:r>
            <a:r>
              <a:rPr lang="en-US" sz="3200" spc="-7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Ad</a:t>
            </a:r>
            <a:r>
              <a:rPr lang="en-US" sz="3200" spc="-45" dirty="0">
                <a:solidFill>
                  <a:schemeClr val="accent5"/>
                </a:solidFill>
                <a:latin typeface="Baskerville Old Face" panose="02020602080505020303" pitchFamily="18" charset="0"/>
              </a:rPr>
              <a:t> </a:t>
            </a:r>
            <a:r>
              <a:rPr lang="en-US" sz="3200" spc="-10" dirty="0">
                <a:solidFill>
                  <a:schemeClr val="accent5"/>
                </a:solidFill>
                <a:latin typeface="Baskerville Old Face" panose="02020602080505020303" pitchFamily="18" charset="0"/>
              </a:rPr>
              <a:t>Campaigns</a:t>
            </a:r>
            <a:r>
              <a:rPr lang="en-US" sz="3200" spc="-9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over</a:t>
            </a:r>
            <a:r>
              <a:rPr lang="en-US" sz="3200" spc="-80" dirty="0">
                <a:solidFill>
                  <a:schemeClr val="accent5"/>
                </a:solidFill>
                <a:latin typeface="Baskerville Old Face" panose="02020602080505020303" pitchFamily="18" charset="0"/>
              </a:rPr>
              <a:t> </a:t>
            </a:r>
            <a:r>
              <a:rPr lang="en-US" sz="3200" spc="-5" dirty="0">
                <a:solidFill>
                  <a:schemeClr val="accent5"/>
                </a:solidFill>
                <a:latin typeface="Baskerville Old Face" panose="02020602080505020303" pitchFamily="18" charset="0"/>
              </a:rPr>
              <a:t>Social</a:t>
            </a:r>
            <a:r>
              <a:rPr lang="en-US" sz="3200" spc="-75" dirty="0">
                <a:solidFill>
                  <a:schemeClr val="accent5"/>
                </a:solidFill>
                <a:latin typeface="Baskerville Old Face" panose="02020602080505020303" pitchFamily="18" charset="0"/>
              </a:rPr>
              <a:t> </a:t>
            </a:r>
            <a:r>
              <a:rPr lang="en-US" sz="3200" dirty="0">
                <a:solidFill>
                  <a:schemeClr val="accent5"/>
                </a:solidFill>
                <a:latin typeface="Baskerville Old Face" panose="02020602080505020303" pitchFamily="18" charset="0"/>
              </a:rPr>
              <a:t>Media</a:t>
            </a:r>
            <a:r>
              <a:rPr lang="en-US" sz="3200" spc="-90" dirty="0">
                <a:solidFill>
                  <a:schemeClr val="accent5"/>
                </a:solidFill>
                <a:latin typeface="Baskerville Old Face" panose="02020602080505020303" pitchFamily="18" charset="0"/>
              </a:rPr>
              <a:t> </a:t>
            </a:r>
            <a:r>
              <a:rPr lang="en-US" sz="3200" spc="10" dirty="0">
                <a:solidFill>
                  <a:schemeClr val="accent5"/>
                </a:solidFill>
                <a:latin typeface="Baskerville Old Face" panose="02020602080505020303" pitchFamily="18" charset="0"/>
              </a:rPr>
              <a:t>and</a:t>
            </a:r>
            <a:r>
              <a:rPr lang="en-US" sz="3200" spc="-65" dirty="0">
                <a:solidFill>
                  <a:schemeClr val="accent5"/>
                </a:solidFill>
                <a:latin typeface="Baskerville Old Face" panose="02020602080505020303" pitchFamily="18" charset="0"/>
              </a:rPr>
              <a:t> </a:t>
            </a:r>
            <a:r>
              <a:rPr lang="en-US" sz="3200" dirty="0">
                <a:solidFill>
                  <a:schemeClr val="accent5"/>
                </a:solidFill>
                <a:latin typeface="Baskerville Old Face" panose="02020602080505020303" pitchFamily="18" charset="0"/>
              </a:rPr>
              <a:t>Email</a:t>
            </a:r>
            <a:r>
              <a:rPr lang="en-US" sz="3200" spc="-70" dirty="0">
                <a:solidFill>
                  <a:schemeClr val="accent5"/>
                </a:solidFill>
                <a:latin typeface="Baskerville Old Face" panose="02020602080505020303" pitchFamily="18" charset="0"/>
              </a:rPr>
              <a:t> </a:t>
            </a:r>
            <a:r>
              <a:rPr lang="en-US" sz="3200" spc="-10" dirty="0">
                <a:solidFill>
                  <a:schemeClr val="accent5"/>
                </a:solidFill>
                <a:latin typeface="Baskerville Old Face" panose="02020602080505020303" pitchFamily="18" charset="0"/>
              </a:rPr>
              <a:t>Ideation</a:t>
            </a:r>
            <a:r>
              <a:rPr lang="en-US" sz="3200" spc="-65" dirty="0">
                <a:solidFill>
                  <a:schemeClr val="accent5"/>
                </a:solidFill>
                <a:latin typeface="Baskerville Old Face" panose="02020602080505020303" pitchFamily="18" charset="0"/>
              </a:rPr>
              <a:t> </a:t>
            </a:r>
            <a:r>
              <a:rPr lang="en-US" sz="3200" spc="10" dirty="0">
                <a:solidFill>
                  <a:schemeClr val="accent5"/>
                </a:solidFill>
                <a:latin typeface="Baskerville Old Face" panose="02020602080505020303" pitchFamily="18" charset="0"/>
              </a:rPr>
              <a:t>and</a:t>
            </a:r>
            <a:r>
              <a:rPr lang="en-US" sz="3200" spc="-65" dirty="0">
                <a:solidFill>
                  <a:schemeClr val="accent5"/>
                </a:solidFill>
                <a:latin typeface="Baskerville Old Face" panose="02020602080505020303" pitchFamily="18" charset="0"/>
              </a:rPr>
              <a:t> </a:t>
            </a:r>
            <a:r>
              <a:rPr lang="en-US" sz="3200" spc="-15" dirty="0">
                <a:solidFill>
                  <a:schemeClr val="accent5"/>
                </a:solidFill>
                <a:latin typeface="Baskerville Old Face" panose="02020602080505020303" pitchFamily="18" charset="0"/>
              </a:rPr>
              <a:t>Creation)</a:t>
            </a:r>
            <a:endParaRPr lang="en-IN" sz="3200" dirty="0">
              <a:solidFill>
                <a:schemeClr val="accent5"/>
              </a:solidFill>
              <a:latin typeface="Baskerville Old Face" panose="02020602080505020303" pitchFamily="18" charset="0"/>
            </a:endParaRPr>
          </a:p>
        </p:txBody>
      </p:sp>
      <p:pic>
        <p:nvPicPr>
          <p:cNvPr id="4" name="object 3">
            <a:extLst>
              <a:ext uri="{FF2B5EF4-FFF2-40B4-BE49-F238E27FC236}">
                <a16:creationId xmlns:a16="http://schemas.microsoft.com/office/drawing/2014/main" id="{2E731BA8-6F9B-84A3-5464-481E44DA3AF0}"/>
              </a:ext>
            </a:extLst>
          </p:cNvPr>
          <p:cNvPicPr>
            <a:picLocks noGrp="1"/>
          </p:cNvPicPr>
          <p:nvPr>
            <p:ph idx="1"/>
          </p:nvPr>
        </p:nvPicPr>
        <p:blipFill>
          <a:blip r:embed="rId2" cstate="print"/>
          <a:stretch>
            <a:fillRect/>
          </a:stretch>
        </p:blipFill>
        <p:spPr>
          <a:xfrm>
            <a:off x="3123055" y="2057400"/>
            <a:ext cx="4344545" cy="2209800"/>
          </a:xfrm>
          <a:prstGeom prst="rect">
            <a:avLst/>
          </a:prstGeom>
        </p:spPr>
      </p:pic>
      <p:sp>
        <p:nvSpPr>
          <p:cNvPr id="5" name="object 4">
            <a:extLst>
              <a:ext uri="{FF2B5EF4-FFF2-40B4-BE49-F238E27FC236}">
                <a16:creationId xmlns:a16="http://schemas.microsoft.com/office/drawing/2014/main" id="{03EEBDE8-DE3C-DA1E-DBC3-06D803879BEB}"/>
              </a:ext>
            </a:extLst>
          </p:cNvPr>
          <p:cNvSpPr txBox="1"/>
          <p:nvPr/>
        </p:nvSpPr>
        <p:spPr>
          <a:xfrm>
            <a:off x="533400" y="4572000"/>
            <a:ext cx="10499725" cy="1672589"/>
          </a:xfrm>
          <a:prstGeom prst="rect">
            <a:avLst/>
          </a:prstGeom>
        </p:spPr>
        <p:txBody>
          <a:bodyPr vert="horz" wrap="square" lIns="0" tIns="12700" rIns="0" bIns="0" rtlCol="0">
            <a:spAutoFit/>
          </a:bodyPr>
          <a:lstStyle/>
          <a:p>
            <a:pPr marL="12700" marR="5080">
              <a:spcBef>
                <a:spcPts val="5"/>
              </a:spcBef>
            </a:pPr>
            <a:r>
              <a:rPr u="sng" spc="-5" dirty="0">
                <a:solidFill>
                  <a:srgbClr val="2E5496"/>
                </a:solidFill>
                <a:latin typeface="Calibri"/>
                <a:cs typeface="Calibri"/>
              </a:rPr>
              <a:t>https</a:t>
            </a:r>
            <a:r>
              <a:rPr u="sng" spc="-5" dirty="0">
                <a:solidFill>
                  <a:srgbClr val="2E5496"/>
                </a:solidFill>
                <a:latin typeface="Calibri"/>
                <a:cs typeface="Calibri"/>
                <a:hlinkClick r:id="rId3">
                  <a:extLst>
                    <a:ext uri="{A12FA001-AC4F-418D-AE19-62706E023703}">
                      <ahyp:hlinkClr xmlns:ahyp="http://schemas.microsoft.com/office/drawing/2018/hyperlinkcolor" val="tx"/>
                    </a:ext>
                  </a:extLst>
                </a:hlinkClick>
              </a:rPr>
              <a:t>://w</a:t>
            </a:r>
            <a:r>
              <a:rPr u="sng" spc="-5" dirty="0">
                <a:solidFill>
                  <a:srgbClr val="2E5496"/>
                </a:solidFill>
                <a:latin typeface="Calibri"/>
                <a:cs typeface="Calibri"/>
              </a:rPr>
              <a:t>ww</a:t>
            </a:r>
            <a:r>
              <a:rPr u="sng" spc="-5" dirty="0">
                <a:solidFill>
                  <a:srgbClr val="2E5496"/>
                </a:solidFill>
                <a:latin typeface="Calibri"/>
                <a:cs typeface="Calibri"/>
                <a:hlinkClick r:id="rId3">
                  <a:extLst>
                    <a:ext uri="{A12FA001-AC4F-418D-AE19-62706E023703}">
                      <ahyp:hlinkClr xmlns:ahyp="http://schemas.microsoft.com/office/drawing/2018/hyperlinkcolor" val="tx"/>
                    </a:ext>
                  </a:extLst>
                </a:hlinkClick>
              </a:rPr>
              <a:t>.b</a:t>
            </a:r>
            <a:r>
              <a:rPr u="sng" spc="-5" dirty="0">
                <a:solidFill>
                  <a:srgbClr val="2E5496"/>
                </a:solidFill>
                <a:latin typeface="Calibri"/>
                <a:cs typeface="Calibri"/>
              </a:rPr>
              <a:t>i</a:t>
            </a:r>
            <a:r>
              <a:rPr u="sng" spc="-5" dirty="0">
                <a:solidFill>
                  <a:srgbClr val="2E5496"/>
                </a:solidFill>
                <a:latin typeface="Calibri"/>
                <a:cs typeface="Calibri"/>
                <a:hlinkClick r:id="rId3">
                  <a:extLst>
                    <a:ext uri="{A12FA001-AC4F-418D-AE19-62706E023703}">
                      <ahyp:hlinkClr xmlns:ahyp="http://schemas.microsoft.com/office/drawing/2018/hyperlinkcolor" val="tx"/>
                    </a:ext>
                  </a:extLst>
                </a:hlinkClick>
              </a:rPr>
              <a:t>ng</a:t>
            </a:r>
            <a:r>
              <a:rPr spc="-5" dirty="0">
                <a:solidFill>
                  <a:srgbClr val="2E5496"/>
                </a:solidFill>
                <a:latin typeface="Calibri"/>
                <a:cs typeface="Calibri"/>
                <a:hlinkClick r:id="rId3">
                  <a:extLst>
                    <a:ext uri="{A12FA001-AC4F-418D-AE19-62706E023703}">
                      <ahyp:hlinkClr xmlns:ahyp="http://schemas.microsoft.com/office/drawing/2018/hyperlinkcolor" val="tx"/>
                    </a:ext>
                  </a:extLst>
                </a:hlinkClick>
              </a:rPr>
              <a:t>.com/ck/a?!&amp;&amp;p=22d258960b093d50JmltdHM9MTY4OTk4NDAwMCZpZ3VpZD0xYmZlNjIyNS1k </a:t>
            </a:r>
            <a:r>
              <a:rPr spc="-5" dirty="0">
                <a:solidFill>
                  <a:srgbClr val="2E5496"/>
                </a:solidFill>
                <a:latin typeface="Calibri"/>
                <a:cs typeface="Calibri"/>
              </a:rPr>
              <a:t> ZGMxLTY5MzAtMTIxNC03MTcxZDljMTZmMGImaW5zaWQ9NTc3NQ&amp;ptn=3&amp;hsh=3&amp;fclid=1bfe6225-ddc1-6930-  1214-</a:t>
            </a:r>
          </a:p>
          <a:p>
            <a:pPr marL="12700" marR="31750">
              <a:lnSpc>
                <a:spcPct val="100000"/>
              </a:lnSpc>
              <a:spcBef>
                <a:spcPts val="5"/>
              </a:spcBef>
            </a:pPr>
            <a:r>
              <a:rPr sz="1800" spc="-5" dirty="0">
                <a:solidFill>
                  <a:srgbClr val="2E5496"/>
                </a:solidFill>
                <a:latin typeface="Calibri"/>
                <a:cs typeface="Calibri"/>
              </a:rPr>
              <a:t>7171d9c16f0b&amp;u=a1L3ZpZGVvcy9zZWFyY2g_cT1hbXVsK2JyYW5kK3ZpZGVvK2FkdmVydGlzZW1lbnQmZG9jaWQ9 </a:t>
            </a:r>
            <a:r>
              <a:rPr sz="1800" spc="-395" dirty="0">
                <a:solidFill>
                  <a:srgbClr val="2E5496"/>
                </a:solidFill>
                <a:latin typeface="Calibri"/>
                <a:cs typeface="Calibri"/>
              </a:rPr>
              <a:t> </a:t>
            </a:r>
            <a:r>
              <a:rPr sz="1800" spc="-10" dirty="0">
                <a:solidFill>
                  <a:srgbClr val="2E5496"/>
                </a:solidFill>
                <a:latin typeface="Calibri"/>
                <a:cs typeface="Calibri"/>
              </a:rPr>
              <a:t>NjAzNTM4MDY4NzEyNzI4NzA3Jm1pZD02Mjc1OTQ2NDhDRUZCOTcyNDUxMTYyNzU5NDY0OENFRkI5NzI0NTExJn</a:t>
            </a:r>
            <a:endParaRPr sz="1800" dirty="0">
              <a:latin typeface="Calibri"/>
              <a:cs typeface="Calibri"/>
            </a:endParaRPr>
          </a:p>
          <a:p>
            <a:pPr marL="12700">
              <a:lnSpc>
                <a:spcPct val="100000"/>
              </a:lnSpc>
              <a:spcBef>
                <a:spcPts val="5"/>
              </a:spcBef>
            </a:pPr>
            <a:r>
              <a:rPr sz="1800" spc="-5" dirty="0">
                <a:solidFill>
                  <a:srgbClr val="2E5496"/>
                </a:solidFill>
                <a:latin typeface="Calibri"/>
                <a:cs typeface="Calibri"/>
              </a:rPr>
              <a:t>ZpZXc9ZGV0YWlsJkZPUk09VklSRQ&amp;ntb=1</a:t>
            </a:r>
            <a:endParaRPr sz="1800" dirty="0">
              <a:latin typeface="Calibri"/>
              <a:cs typeface="Calibri"/>
            </a:endParaRPr>
          </a:p>
        </p:txBody>
      </p:sp>
    </p:spTree>
    <p:extLst>
      <p:ext uri="{BB962C8B-B14F-4D97-AF65-F5344CB8AC3E}">
        <p14:creationId xmlns:p14="http://schemas.microsoft.com/office/powerpoint/2010/main" val="1148920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9F93-4853-5EF9-E8C6-975DA11EFC66}"/>
              </a:ext>
            </a:extLst>
          </p:cNvPr>
          <p:cNvSpPr>
            <a:spLocks noGrp="1"/>
          </p:cNvSpPr>
          <p:nvPr>
            <p:ph type="title"/>
          </p:nvPr>
        </p:nvSpPr>
        <p:spPr>
          <a:xfrm>
            <a:off x="533400" y="304800"/>
            <a:ext cx="8596668" cy="1320800"/>
          </a:xfrm>
        </p:spPr>
        <p:txBody>
          <a:bodyPr/>
          <a:lstStyle/>
          <a:p>
            <a:r>
              <a:rPr lang="en-IN" dirty="0">
                <a:solidFill>
                  <a:srgbClr val="FF0000"/>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CB01A021-8588-60F8-3DA4-2C5CF08C25A4}"/>
              </a:ext>
            </a:extLst>
          </p:cNvPr>
          <p:cNvSpPr>
            <a:spLocks noGrp="1"/>
          </p:cNvSpPr>
          <p:nvPr>
            <p:ph idx="1"/>
          </p:nvPr>
        </p:nvSpPr>
        <p:spPr>
          <a:xfrm>
            <a:off x="677334" y="1447801"/>
            <a:ext cx="8596668" cy="4593562"/>
          </a:xfrm>
        </p:spPr>
        <p:txBody>
          <a:bodyPr>
            <a:normAutofit lnSpcReduction="10000"/>
          </a:bodyPr>
          <a:lstStyle/>
          <a:p>
            <a:pPr>
              <a:lnSpc>
                <a:spcPct val="150000"/>
              </a:lnSpc>
            </a:pPr>
            <a:r>
              <a:rPr lang="en-IN" dirty="0">
                <a:latin typeface="Book Antiqua" panose="02040602050305030304" pitchFamily="18" charset="0"/>
              </a:rPr>
              <a:t>Amul has risen from Indian soil and it remains Indian in every sense. There is ample scope in the low priced segment as also in other categories. There are a significant number of retails who are currently stocking more than two brands. </a:t>
            </a:r>
          </a:p>
          <a:p>
            <a:pPr>
              <a:lnSpc>
                <a:spcPct val="150000"/>
              </a:lnSpc>
            </a:pPr>
            <a:r>
              <a:rPr lang="en-IN" dirty="0">
                <a:latin typeface="Book Antiqua" panose="02040602050305030304" pitchFamily="18" charset="0"/>
              </a:rPr>
              <a:t>Amul has the opportunity to capture the more evolved young adults and children who are open to new products provided they must their expectations. </a:t>
            </a:r>
          </a:p>
          <a:p>
            <a:pPr>
              <a:lnSpc>
                <a:spcPct val="150000"/>
              </a:lnSpc>
            </a:pPr>
            <a:r>
              <a:rPr lang="en-IN" dirty="0">
                <a:latin typeface="Book Antiqua" panose="02040602050305030304" pitchFamily="18" charset="0"/>
              </a:rPr>
              <a:t>Amul has risen from Indian soil and it remains Indian in every sense. Amul has the opportunity to capture.</a:t>
            </a:r>
          </a:p>
          <a:p>
            <a:pPr>
              <a:lnSpc>
                <a:spcPct val="150000"/>
              </a:lnSpc>
            </a:pPr>
            <a:r>
              <a:rPr lang="en-IN" dirty="0">
                <a:latin typeface="Book Antiqua" panose="02040602050305030304" pitchFamily="18" charset="0"/>
              </a:rPr>
              <a:t>Though Amul hoardings are a</a:t>
            </a:r>
          </a:p>
          <a:p>
            <a:pPr>
              <a:lnSpc>
                <a:spcPct val="150000"/>
              </a:lnSpc>
            </a:pPr>
            <a:r>
              <a:rPr lang="en-IN" dirty="0">
                <a:latin typeface="Book Antiqua" panose="02040602050305030304" pitchFamily="18" charset="0"/>
              </a:rPr>
              <a:t> huge success, it can penetrate even better in the rural by advertising through the media.</a:t>
            </a:r>
          </a:p>
        </p:txBody>
      </p:sp>
    </p:spTree>
    <p:extLst>
      <p:ext uri="{BB962C8B-B14F-4D97-AF65-F5344CB8AC3E}">
        <p14:creationId xmlns:p14="http://schemas.microsoft.com/office/powerpoint/2010/main" val="289326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15E6-6477-8415-A03F-F460D0B8C30A}"/>
              </a:ext>
            </a:extLst>
          </p:cNvPr>
          <p:cNvSpPr>
            <a:spLocks noGrp="1"/>
          </p:cNvSpPr>
          <p:nvPr>
            <p:ph type="title"/>
          </p:nvPr>
        </p:nvSpPr>
        <p:spPr>
          <a:xfrm>
            <a:off x="677334" y="609600"/>
            <a:ext cx="8596668" cy="207038"/>
          </a:xfrm>
        </p:spPr>
        <p:txBody>
          <a:bodyPr>
            <a:normAutofit/>
          </a:bodyPr>
          <a:lstStyle/>
          <a:p>
            <a:r>
              <a:rPr lang="en-IN" sz="100" dirty="0"/>
              <a:t>.</a:t>
            </a:r>
          </a:p>
        </p:txBody>
      </p:sp>
      <p:sp>
        <p:nvSpPr>
          <p:cNvPr id="3" name="Content Placeholder 2">
            <a:extLst>
              <a:ext uri="{FF2B5EF4-FFF2-40B4-BE49-F238E27FC236}">
                <a16:creationId xmlns:a16="http://schemas.microsoft.com/office/drawing/2014/main" id="{5FEBCCFD-9DAD-0741-4E6A-D1CB91E5A767}"/>
              </a:ext>
            </a:extLst>
          </p:cNvPr>
          <p:cNvSpPr>
            <a:spLocks noGrp="1"/>
          </p:cNvSpPr>
          <p:nvPr>
            <p:ph idx="1"/>
          </p:nvPr>
        </p:nvSpPr>
        <p:spPr>
          <a:xfrm>
            <a:off x="1219200" y="2590800"/>
            <a:ext cx="9296400" cy="2667000"/>
          </a:xfrm>
        </p:spPr>
        <p:txBody>
          <a:bodyPr>
            <a:normAutofit/>
          </a:bodyPr>
          <a:lstStyle/>
          <a:p>
            <a:pPr marL="0" indent="0" algn="ctr">
              <a:buNone/>
            </a:pPr>
            <a:r>
              <a:rPr lang="en-IN" sz="9600" dirty="0">
                <a:solidFill>
                  <a:srgbClr val="C00000"/>
                </a:solidFill>
                <a:latin typeface="Algerian" panose="04020705040A02060702" pitchFamily="82" charset="0"/>
              </a:rPr>
              <a:t>THANK YOU</a:t>
            </a:r>
          </a:p>
        </p:txBody>
      </p:sp>
    </p:spTree>
    <p:extLst>
      <p:ext uri="{BB962C8B-B14F-4D97-AF65-F5344CB8AC3E}">
        <p14:creationId xmlns:p14="http://schemas.microsoft.com/office/powerpoint/2010/main" val="773665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A495-C5D8-A97E-6097-218FFC648811}"/>
              </a:ext>
            </a:extLst>
          </p:cNvPr>
          <p:cNvSpPr>
            <a:spLocks noGrp="1"/>
          </p:cNvSpPr>
          <p:nvPr>
            <p:ph type="title"/>
          </p:nvPr>
        </p:nvSpPr>
        <p:spPr>
          <a:xfrm>
            <a:off x="677334" y="609600"/>
            <a:ext cx="9152466" cy="1320800"/>
          </a:xfrm>
        </p:spPr>
        <p:txBody>
          <a:bodyPr>
            <a:normAutofit/>
          </a:bodyPr>
          <a:lstStyle/>
          <a:p>
            <a:pPr algn="ctr"/>
            <a:r>
              <a:rPr lang="en-IN" sz="4000" b="1" i="1" spc="-330" dirty="0">
                <a:solidFill>
                  <a:srgbClr val="C00000"/>
                </a:solidFill>
                <a:latin typeface="SimSun" panose="02010600030101010101" pitchFamily="2" charset="-122"/>
                <a:ea typeface="SimSun" panose="02010600030101010101" pitchFamily="2" charset="-122"/>
                <a:cs typeface="Times New Roman"/>
              </a:rPr>
              <a:t>CERTIFICATE</a:t>
            </a:r>
            <a:endParaRPr lang="en-IN" sz="4000" i="1" dirty="0">
              <a:latin typeface="SimSun" panose="02010600030101010101" pitchFamily="2" charset="-122"/>
              <a:ea typeface="SimSun" panose="02010600030101010101" pitchFamily="2" charset="-122"/>
            </a:endParaRPr>
          </a:p>
        </p:txBody>
      </p:sp>
      <p:sp>
        <p:nvSpPr>
          <p:cNvPr id="3" name="Content Placeholder 2">
            <a:extLst>
              <a:ext uri="{FF2B5EF4-FFF2-40B4-BE49-F238E27FC236}">
                <a16:creationId xmlns:a16="http://schemas.microsoft.com/office/drawing/2014/main" id="{DF834C25-92F7-4D87-A533-E30A2A7B49EC}"/>
              </a:ext>
            </a:extLst>
          </p:cNvPr>
          <p:cNvSpPr>
            <a:spLocks noGrp="1"/>
          </p:cNvSpPr>
          <p:nvPr>
            <p:ph idx="1"/>
          </p:nvPr>
        </p:nvSpPr>
        <p:spPr>
          <a:xfrm>
            <a:off x="457200" y="1600200"/>
            <a:ext cx="9000066" cy="4364962"/>
          </a:xfrm>
        </p:spPr>
        <p:txBody>
          <a:bodyPr>
            <a:normAutofit lnSpcReduction="10000"/>
          </a:bodyPr>
          <a:lstStyle/>
          <a:p>
            <a:pPr marL="0" indent="0" algn="just">
              <a:lnSpc>
                <a:spcPct val="200000"/>
              </a:lnSpc>
              <a:buNone/>
            </a:pPr>
            <a:r>
              <a:rPr lang="en-US" sz="2400" i="1" spc="-5" dirty="0">
                <a:latin typeface="Times New Roman" panose="02020603050405020304" pitchFamily="18" charset="0"/>
                <a:cs typeface="Times New Roman" panose="02020603050405020304" pitchFamily="18" charset="0"/>
              </a:rPr>
              <a:t>  This</a:t>
            </a:r>
            <a:r>
              <a:rPr lang="en-US" sz="2400" i="1" spc="690" dirty="0">
                <a:latin typeface="Times New Roman" panose="02020603050405020304" pitchFamily="18" charset="0"/>
                <a:cs typeface="Times New Roman" panose="02020603050405020304" pitchFamily="18" charset="0"/>
              </a:rPr>
              <a:t> </a:t>
            </a:r>
            <a:r>
              <a:rPr lang="en-US" sz="2400" i="1" spc="-5" dirty="0">
                <a:latin typeface="Times New Roman" panose="02020603050405020304" pitchFamily="18" charset="0"/>
                <a:cs typeface="Times New Roman" panose="02020603050405020304" pitchFamily="18" charset="0"/>
              </a:rPr>
              <a:t>is to certify that </a:t>
            </a:r>
            <a:r>
              <a:rPr lang="en-US" sz="2400" i="1" u="sng" spc="-5" dirty="0">
                <a:latin typeface="Times New Roman" panose="02020603050405020304" pitchFamily="18" charset="0"/>
                <a:cs typeface="Times New Roman" panose="02020603050405020304" pitchFamily="18" charset="0"/>
              </a:rPr>
              <a:t>KORUPALA MAMATHA</a:t>
            </a:r>
            <a:r>
              <a:rPr lang="en-US" sz="2400" i="1" spc="-5" dirty="0">
                <a:latin typeface="Times New Roman" panose="02020603050405020304" pitchFamily="18" charset="0"/>
                <a:cs typeface="Times New Roman" panose="02020603050405020304" pitchFamily="18" charset="0"/>
              </a:rPr>
              <a:t> Reg. No. </a:t>
            </a:r>
            <a:r>
              <a:rPr lang="en-US" sz="2400" i="1" u="sng" spc="-5" dirty="0">
                <a:latin typeface="Times New Roman" panose="02020603050405020304" pitchFamily="18" charset="0"/>
                <a:cs typeface="Times New Roman" panose="02020603050405020304" pitchFamily="18" charset="0"/>
              </a:rPr>
              <a:t>720120105074</a:t>
            </a:r>
            <a:r>
              <a:rPr lang="en-US" sz="2400" i="1" spc="-5" dirty="0">
                <a:latin typeface="Times New Roman" panose="02020603050405020304" pitchFamily="18" charset="0"/>
                <a:cs typeface="Times New Roman" panose="02020603050405020304" pitchFamily="18" charset="0"/>
              </a:rPr>
              <a:t> has completed her internship project in APSCHE(SmartBridge Long-Term Virtual internship program) on “DIGITAL MARKETING PROJECT” under my supervision as a part partial fulfillment of the requirement for the Degree in the stream of </a:t>
            </a:r>
            <a:r>
              <a:rPr lang="en-US" sz="2400" i="1" u="sng" spc="-5" dirty="0">
                <a:latin typeface="Times New Roman" panose="02020603050405020304" pitchFamily="18" charset="0"/>
                <a:cs typeface="Times New Roman" panose="02020603050405020304" pitchFamily="18" charset="0"/>
              </a:rPr>
              <a:t>B.sc Chemistry </a:t>
            </a:r>
            <a:r>
              <a:rPr lang="en-US" sz="2400" i="1" spc="-5" dirty="0">
                <a:latin typeface="Times New Roman" panose="02020603050405020304" pitchFamily="18" charset="0"/>
                <a:cs typeface="Times New Roman" panose="02020603050405020304" pitchFamily="18" charset="0"/>
              </a:rPr>
              <a:t>in the Department of </a:t>
            </a:r>
            <a:r>
              <a:rPr lang="en-US" sz="2400" i="1" u="sng" spc="-5" dirty="0">
                <a:latin typeface="Times New Roman" panose="02020603050405020304" pitchFamily="18" charset="0"/>
                <a:cs typeface="Times New Roman" panose="02020603050405020304" pitchFamily="18" charset="0"/>
              </a:rPr>
              <a:t>A.M.A.L College, Anakapalli.</a:t>
            </a:r>
            <a:endParaRPr lang="en-US" sz="2400" u="sng" dirty="0">
              <a:latin typeface="Times New Roman" panose="02020603050405020304" pitchFamily="18" charset="0"/>
              <a:cs typeface="Times New Roman" panose="02020603050405020304" pitchFamily="18" charset="0"/>
            </a:endParaRPr>
          </a:p>
          <a:p>
            <a:pPr>
              <a:lnSpc>
                <a:spcPct val="200000"/>
              </a:lnSpc>
            </a:pPr>
            <a:endParaRPr lang="en-IN" sz="1800" dirty="0">
              <a:latin typeface="Times New Roman" panose="02020603050405020304" pitchFamily="18" charset="0"/>
              <a:cs typeface="Times New Roman" panose="02020603050405020304" pitchFamily="18" charset="0"/>
            </a:endParaRPr>
          </a:p>
          <a:p>
            <a:pPr>
              <a:lnSpc>
                <a:spcPct val="200000"/>
              </a:lnSpc>
            </a:pPr>
            <a:endParaRPr lang="en-US" sz="1800" dirty="0">
              <a:latin typeface="Times New Roman" panose="02020603050405020304" pitchFamily="18" charset="0"/>
              <a:cs typeface="Times New Roman" panose="02020603050405020304" pitchFamily="18" charset="0"/>
            </a:endParaRPr>
          </a:p>
          <a:p>
            <a:pPr>
              <a:lnSpc>
                <a:spcPct val="20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60084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BA008-0E69-F11F-56B4-E7B81E023560}"/>
              </a:ext>
            </a:extLst>
          </p:cNvPr>
          <p:cNvSpPr>
            <a:spLocks noGrp="1"/>
          </p:cNvSpPr>
          <p:nvPr>
            <p:ph type="title"/>
          </p:nvPr>
        </p:nvSpPr>
        <p:spPr/>
        <p:txBody>
          <a:bodyPr/>
          <a:lstStyle/>
          <a:p>
            <a:r>
              <a:rPr lang="en-IN" sz="4000" b="1" i="1" spc="-330" dirty="0">
                <a:solidFill>
                  <a:srgbClr val="0070C0"/>
                </a:solidFill>
                <a:latin typeface="Verdana" panose="020B0604030504040204" pitchFamily="34" charset="0"/>
                <a:ea typeface="Verdana" panose="020B0604030504040204" pitchFamily="34" charset="0"/>
                <a:cs typeface="Times New Roman"/>
              </a:rPr>
              <a:t>DECLARATION</a:t>
            </a:r>
          </a:p>
        </p:txBody>
      </p:sp>
      <p:sp>
        <p:nvSpPr>
          <p:cNvPr id="3" name="Content Placeholder 2">
            <a:extLst>
              <a:ext uri="{FF2B5EF4-FFF2-40B4-BE49-F238E27FC236}">
                <a16:creationId xmlns:a16="http://schemas.microsoft.com/office/drawing/2014/main" id="{5AA67BC8-0892-A57F-327D-A3E14F23C039}"/>
              </a:ext>
            </a:extLst>
          </p:cNvPr>
          <p:cNvSpPr>
            <a:spLocks noGrp="1"/>
          </p:cNvSpPr>
          <p:nvPr>
            <p:ph idx="1"/>
          </p:nvPr>
        </p:nvSpPr>
        <p:spPr>
          <a:xfrm>
            <a:off x="667809" y="1371600"/>
            <a:ext cx="9000066" cy="4288762"/>
          </a:xfrm>
        </p:spPr>
        <p:txBody>
          <a:bodyPr>
            <a:normAutofit/>
          </a:bodyPr>
          <a:lstStyle/>
          <a:p>
            <a:pPr marL="0" indent="0" algn="just">
              <a:lnSpc>
                <a:spcPct val="250000"/>
              </a:lnSpc>
              <a:spcBef>
                <a:spcPts val="95"/>
              </a:spcBef>
              <a:buNone/>
            </a:pPr>
            <a:r>
              <a:rPr lang="en-US" sz="2200" i="1" spc="-5" dirty="0">
                <a:latin typeface="Century Schoolbook" panose="02040604050505020304" pitchFamily="18" charset="0"/>
                <a:cs typeface="Cambria"/>
              </a:rPr>
              <a:t>I </a:t>
            </a:r>
            <a:r>
              <a:rPr lang="en-US" sz="2200" i="1" u="sng" spc="-5" dirty="0">
                <a:latin typeface="Century Schoolbook" panose="02040604050505020304" pitchFamily="18" charset="0"/>
                <a:cs typeface="Cambria"/>
              </a:rPr>
              <a:t>KORUPALA MAMATHA  </a:t>
            </a:r>
            <a:r>
              <a:rPr lang="en-US" sz="2200" i="1" spc="-5" dirty="0">
                <a:latin typeface="Century Schoolbook" panose="02040604050505020304" pitchFamily="18" charset="0"/>
                <a:cs typeface="Cambria"/>
              </a:rPr>
              <a:t>a student of A.M.A.L College Anakapalli Reg. No. </a:t>
            </a:r>
            <a:r>
              <a:rPr lang="en-US" sz="2200" i="1" u="sng" spc="-5" dirty="0">
                <a:latin typeface="Century Schoolbook" panose="02040604050505020304" pitchFamily="18" charset="0"/>
                <a:cs typeface="Cambria"/>
              </a:rPr>
              <a:t>720120105074 </a:t>
            </a:r>
            <a:r>
              <a:rPr lang="en-US" sz="2200" i="1" spc="-5" dirty="0">
                <a:latin typeface="Century Schoolbook" panose="02040604050505020304" pitchFamily="18" charset="0"/>
                <a:cs typeface="Cambria"/>
              </a:rPr>
              <a:t>of the Department of B.sc Chemistry here by declare that I have completed the manadatory internship project on “DIGITAL </a:t>
            </a:r>
            <a:r>
              <a:rPr lang="en-US" sz="2200" i="1" spc="-5" dirty="0" err="1">
                <a:latin typeface="Century Schoolbook" panose="02040604050505020304" pitchFamily="18" charset="0"/>
                <a:cs typeface="Cambria"/>
              </a:rPr>
              <a:t>MARKETING”under</a:t>
            </a:r>
            <a:r>
              <a:rPr lang="en-US" sz="2200" i="1" spc="-5" dirty="0">
                <a:latin typeface="Century Schoolbook" panose="02040604050505020304" pitchFamily="18" charset="0"/>
                <a:cs typeface="Cambria"/>
              </a:rPr>
              <a:t> the guidance of </a:t>
            </a:r>
            <a:r>
              <a:rPr lang="en-US" sz="2200" i="1" u="sng" spc="-5" dirty="0">
                <a:latin typeface="Century Schoolbook" panose="02040604050505020304" pitchFamily="18" charset="0"/>
                <a:cs typeface="Cambria"/>
              </a:rPr>
              <a:t>M.Venakatalakshmi </a:t>
            </a:r>
            <a:r>
              <a:rPr lang="en-US" sz="2200" i="1" spc="-5" dirty="0">
                <a:latin typeface="Century Schoolbook" panose="02040604050505020304" pitchFamily="18" charset="0"/>
                <a:cs typeface="Cambria"/>
              </a:rPr>
              <a:t>Department of Physics in A.M.A.L College. </a:t>
            </a:r>
            <a:endParaRPr lang="en-US" sz="2200" dirty="0">
              <a:latin typeface="Century Schoolbook" panose="02040604050505020304" pitchFamily="18" charset="0"/>
              <a:cs typeface="Cambria"/>
            </a:endParaRPr>
          </a:p>
          <a:p>
            <a:pPr>
              <a:lnSpc>
                <a:spcPct val="250000"/>
              </a:lnSpc>
            </a:pPr>
            <a:endParaRPr lang="en-IN" dirty="0"/>
          </a:p>
          <a:p>
            <a:pPr>
              <a:lnSpc>
                <a:spcPct val="250000"/>
              </a:lnSpc>
            </a:pPr>
            <a:endParaRPr lang="en-IN" dirty="0"/>
          </a:p>
        </p:txBody>
      </p:sp>
    </p:spTree>
    <p:extLst>
      <p:ext uri="{BB962C8B-B14F-4D97-AF65-F5344CB8AC3E}">
        <p14:creationId xmlns:p14="http://schemas.microsoft.com/office/powerpoint/2010/main" val="22895304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4B29-1398-F2A3-403F-E6A3FBEC8B19}"/>
              </a:ext>
            </a:extLst>
          </p:cNvPr>
          <p:cNvSpPr>
            <a:spLocks noGrp="1"/>
          </p:cNvSpPr>
          <p:nvPr>
            <p:ph type="title"/>
          </p:nvPr>
        </p:nvSpPr>
        <p:spPr/>
        <p:txBody>
          <a:bodyPr/>
          <a:lstStyle/>
          <a:p>
            <a:r>
              <a:rPr lang="en-IN" sz="3600" dirty="0">
                <a:solidFill>
                  <a:srgbClr val="FF0066"/>
                </a:solidFill>
                <a:latin typeface="Algerian" panose="04020705040A02060702" pitchFamily="82" charset="0"/>
              </a:rPr>
              <a:t>P</a:t>
            </a:r>
            <a:r>
              <a:rPr lang="en-IN" sz="3600" spc="-30" dirty="0">
                <a:solidFill>
                  <a:srgbClr val="FF0066"/>
                </a:solidFill>
                <a:latin typeface="Algerian" panose="04020705040A02060702" pitchFamily="82" charset="0"/>
              </a:rPr>
              <a:t>R</a:t>
            </a:r>
            <a:r>
              <a:rPr lang="en-IN" sz="3600" spc="-15" dirty="0">
                <a:solidFill>
                  <a:srgbClr val="FF0066"/>
                </a:solidFill>
                <a:latin typeface="Algerian" panose="04020705040A02060702" pitchFamily="82" charset="0"/>
              </a:rPr>
              <a:t>O</a:t>
            </a:r>
            <a:r>
              <a:rPr lang="en-IN" sz="3600" spc="-20" dirty="0">
                <a:solidFill>
                  <a:srgbClr val="FF0066"/>
                </a:solidFill>
                <a:latin typeface="Algerian" panose="04020705040A02060702" pitchFamily="82" charset="0"/>
              </a:rPr>
              <a:t>D</a:t>
            </a:r>
            <a:r>
              <a:rPr lang="en-IN" sz="3600" spc="-45" dirty="0">
                <a:solidFill>
                  <a:srgbClr val="FF0066"/>
                </a:solidFill>
                <a:latin typeface="Algerian" panose="04020705040A02060702" pitchFamily="82" charset="0"/>
              </a:rPr>
              <a:t>U</a:t>
            </a:r>
            <a:r>
              <a:rPr lang="en-IN" sz="3600" spc="-15" dirty="0">
                <a:solidFill>
                  <a:srgbClr val="FF0066"/>
                </a:solidFill>
                <a:latin typeface="Algerian" panose="04020705040A02060702" pitchFamily="82" charset="0"/>
              </a:rPr>
              <a:t>C</a:t>
            </a:r>
            <a:r>
              <a:rPr lang="en-IN" sz="3600" dirty="0">
                <a:solidFill>
                  <a:srgbClr val="FF0066"/>
                </a:solidFill>
                <a:latin typeface="Algerian" panose="04020705040A02060702" pitchFamily="82" charset="0"/>
              </a:rPr>
              <a:t>T</a:t>
            </a:r>
            <a:r>
              <a:rPr lang="en-IN" sz="3600" spc="-95" dirty="0">
                <a:solidFill>
                  <a:srgbClr val="FF0066"/>
                </a:solidFill>
                <a:latin typeface="Algerian" panose="04020705040A02060702" pitchFamily="82" charset="0"/>
              </a:rPr>
              <a:t> </a:t>
            </a:r>
            <a:r>
              <a:rPr lang="en-IN" sz="3600" dirty="0">
                <a:solidFill>
                  <a:srgbClr val="FF0066"/>
                </a:solidFill>
                <a:latin typeface="Algerian" panose="04020705040A02060702" pitchFamily="82" charset="0"/>
              </a:rPr>
              <a:t>P</a:t>
            </a:r>
            <a:r>
              <a:rPr lang="en-IN" sz="3600" spc="-30" dirty="0">
                <a:solidFill>
                  <a:srgbClr val="FF0066"/>
                </a:solidFill>
                <a:latin typeface="Algerian" panose="04020705040A02060702" pitchFamily="82" charset="0"/>
              </a:rPr>
              <a:t>R</a:t>
            </a:r>
            <a:r>
              <a:rPr lang="en-IN" sz="3600" spc="-15" dirty="0">
                <a:solidFill>
                  <a:srgbClr val="FF0066"/>
                </a:solidFill>
                <a:latin typeface="Algerian" panose="04020705040A02060702" pitchFamily="82" charset="0"/>
              </a:rPr>
              <a:t>O</a:t>
            </a:r>
            <a:r>
              <a:rPr lang="en-IN" sz="3600" spc="-25" dirty="0">
                <a:solidFill>
                  <a:srgbClr val="FF0066"/>
                </a:solidFill>
                <a:latin typeface="Algerian" panose="04020705040A02060702" pitchFamily="82" charset="0"/>
              </a:rPr>
              <a:t>F</a:t>
            </a:r>
            <a:r>
              <a:rPr lang="en-IN" sz="3600" spc="-10" dirty="0">
                <a:solidFill>
                  <a:srgbClr val="FF0066"/>
                </a:solidFill>
                <a:latin typeface="Algerian" panose="04020705040A02060702" pitchFamily="82" charset="0"/>
              </a:rPr>
              <a:t>I</a:t>
            </a:r>
            <a:r>
              <a:rPr lang="en-IN" sz="3600" spc="-25" dirty="0">
                <a:solidFill>
                  <a:srgbClr val="FF0066"/>
                </a:solidFill>
                <a:latin typeface="Algerian" panose="04020705040A02060702" pitchFamily="82" charset="0"/>
              </a:rPr>
              <a:t>L</a:t>
            </a:r>
            <a:r>
              <a:rPr lang="en-IN" sz="3600" dirty="0">
                <a:solidFill>
                  <a:srgbClr val="FF0066"/>
                </a:solidFill>
                <a:latin typeface="Algerian" panose="04020705040A02060702" pitchFamily="82" charset="0"/>
              </a:rPr>
              <a:t>E:</a:t>
            </a:r>
            <a:endParaRPr lang="en-IN" dirty="0">
              <a:solidFill>
                <a:srgbClr val="FF0066"/>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1D54CEF-F41F-FF0A-A470-2F0856B45D51}"/>
              </a:ext>
            </a:extLst>
          </p:cNvPr>
          <p:cNvSpPr>
            <a:spLocks noGrp="1"/>
          </p:cNvSpPr>
          <p:nvPr>
            <p:ph idx="1"/>
          </p:nvPr>
        </p:nvSpPr>
        <p:spPr>
          <a:xfrm>
            <a:off x="677334" y="1752601"/>
            <a:ext cx="9533466" cy="3175000"/>
          </a:xfrm>
        </p:spPr>
        <p:txBody>
          <a:bodyPr>
            <a:normAutofit/>
          </a:bodyPr>
          <a:lstStyle/>
          <a:p>
            <a:pPr>
              <a:lnSpc>
                <a:spcPct val="150000"/>
              </a:lnSpc>
            </a:pPr>
            <a:r>
              <a:rPr lang="en-IN" sz="2000" b="1" spc="-10" dirty="0">
                <a:solidFill>
                  <a:schemeClr val="accent5">
                    <a:lumMod val="75000"/>
                  </a:schemeClr>
                </a:solidFill>
                <a:latin typeface="Bookman Old Style" panose="02050604050505020204" pitchFamily="18" charset="0"/>
                <a:cs typeface="Calibri"/>
              </a:rPr>
              <a:t>Company</a:t>
            </a:r>
            <a:r>
              <a:rPr lang="en-IN" sz="2000" b="1" spc="-80" dirty="0">
                <a:solidFill>
                  <a:schemeClr val="accent5">
                    <a:lumMod val="75000"/>
                  </a:schemeClr>
                </a:solidFill>
                <a:latin typeface="Bookman Old Style" panose="02050604050505020204" pitchFamily="18" charset="0"/>
                <a:cs typeface="Calibri"/>
              </a:rPr>
              <a:t> </a:t>
            </a:r>
            <a:r>
              <a:rPr lang="en-IN" sz="2000" b="1" dirty="0">
                <a:solidFill>
                  <a:schemeClr val="accent5">
                    <a:lumMod val="75000"/>
                  </a:schemeClr>
                </a:solidFill>
                <a:latin typeface="Bookman Old Style" panose="02050604050505020204" pitchFamily="18" charset="0"/>
                <a:cs typeface="Calibri"/>
              </a:rPr>
              <a:t>Name		: </a:t>
            </a:r>
            <a:r>
              <a:rPr lang="en-US" sz="2000" spc="-15" dirty="0">
                <a:solidFill>
                  <a:schemeClr val="accent4">
                    <a:lumMod val="75000"/>
                  </a:schemeClr>
                </a:solidFill>
                <a:latin typeface="Bookman Old Style" panose="02050604050505020204" pitchFamily="18" charset="0"/>
                <a:cs typeface="Calibri"/>
              </a:rPr>
              <a:t>Gujarat</a:t>
            </a:r>
            <a:r>
              <a:rPr lang="en-US" sz="2000" spc="30" dirty="0">
                <a:solidFill>
                  <a:schemeClr val="accent4">
                    <a:lumMod val="75000"/>
                  </a:schemeClr>
                </a:solidFill>
                <a:latin typeface="Bookman Old Style" panose="02050604050505020204" pitchFamily="18" charset="0"/>
                <a:cs typeface="Calibri"/>
              </a:rPr>
              <a:t> </a:t>
            </a:r>
            <a:r>
              <a:rPr lang="en-US" sz="2000" spc="-10" dirty="0">
                <a:solidFill>
                  <a:schemeClr val="accent4">
                    <a:lumMod val="75000"/>
                  </a:schemeClr>
                </a:solidFill>
                <a:latin typeface="Bookman Old Style" panose="02050604050505020204" pitchFamily="18" charset="0"/>
                <a:cs typeface="Calibri"/>
              </a:rPr>
              <a:t>co- </a:t>
            </a:r>
            <a:r>
              <a:rPr lang="en-US" sz="2000" spc="-15" dirty="0">
                <a:solidFill>
                  <a:schemeClr val="accent4">
                    <a:lumMod val="75000"/>
                  </a:schemeClr>
                </a:solidFill>
                <a:latin typeface="Bookman Old Style" panose="02050604050505020204" pitchFamily="18" charset="0"/>
                <a:cs typeface="Calibri"/>
              </a:rPr>
              <a:t>operative</a:t>
            </a:r>
            <a:r>
              <a:rPr lang="en-US" sz="2000" spc="60" dirty="0">
                <a:solidFill>
                  <a:schemeClr val="accent4">
                    <a:lumMod val="75000"/>
                  </a:schemeClr>
                </a:solidFill>
                <a:latin typeface="Bookman Old Style" panose="02050604050505020204" pitchFamily="18" charset="0"/>
                <a:cs typeface="Calibri"/>
              </a:rPr>
              <a:t> </a:t>
            </a:r>
            <a:r>
              <a:rPr lang="en-US" sz="2000" spc="-10" dirty="0">
                <a:solidFill>
                  <a:schemeClr val="accent4">
                    <a:lumMod val="75000"/>
                  </a:schemeClr>
                </a:solidFill>
                <a:latin typeface="Bookman Old Style" panose="02050604050505020204" pitchFamily="18" charset="0"/>
                <a:cs typeface="Calibri"/>
              </a:rPr>
              <a:t>milk</a:t>
            </a:r>
            <a:r>
              <a:rPr lang="en-US" sz="2000" spc="30" dirty="0">
                <a:solidFill>
                  <a:schemeClr val="accent4">
                    <a:lumMod val="75000"/>
                  </a:schemeClr>
                </a:solidFill>
                <a:latin typeface="Bookman Old Style" panose="02050604050505020204" pitchFamily="18" charset="0"/>
                <a:cs typeface="Calibri"/>
              </a:rPr>
              <a:t> </a:t>
            </a:r>
            <a:r>
              <a:rPr lang="en-US" sz="2000" spc="-15" dirty="0">
                <a:solidFill>
                  <a:schemeClr val="accent4">
                    <a:lumMod val="75000"/>
                  </a:schemeClr>
                </a:solidFill>
                <a:latin typeface="Bookman Old Style" panose="02050604050505020204" pitchFamily="18" charset="0"/>
                <a:cs typeface="Calibri"/>
              </a:rPr>
              <a:t>marketing</a:t>
            </a:r>
            <a:r>
              <a:rPr lang="en-US" sz="2000" spc="25" dirty="0">
                <a:solidFill>
                  <a:schemeClr val="accent4">
                    <a:lumMod val="75000"/>
                  </a:schemeClr>
                </a:solidFill>
                <a:latin typeface="Bookman Old Style" panose="02050604050505020204" pitchFamily="18" charset="0"/>
                <a:cs typeface="Calibri"/>
              </a:rPr>
              <a:t> </a:t>
            </a:r>
            <a:r>
              <a:rPr lang="en-US" sz="2000" spc="-15" dirty="0">
                <a:solidFill>
                  <a:schemeClr val="accent4">
                    <a:lumMod val="75000"/>
                  </a:schemeClr>
                </a:solidFill>
                <a:latin typeface="Bookman Old Style" panose="02050604050505020204" pitchFamily="18" charset="0"/>
                <a:cs typeface="Calibri"/>
              </a:rPr>
              <a:t>federation</a:t>
            </a:r>
          </a:p>
          <a:p>
            <a:pPr>
              <a:lnSpc>
                <a:spcPct val="150000"/>
              </a:lnSpc>
            </a:pPr>
            <a:r>
              <a:rPr lang="en-IN" sz="2000" b="1" spc="-10" dirty="0">
                <a:solidFill>
                  <a:schemeClr val="accent5">
                    <a:lumMod val="75000"/>
                  </a:schemeClr>
                </a:solidFill>
                <a:latin typeface="Bookman Old Style" panose="02050604050505020204" pitchFamily="18" charset="0"/>
                <a:cs typeface="Calibri"/>
              </a:rPr>
              <a:t>Brand</a:t>
            </a:r>
            <a:r>
              <a:rPr lang="en-IN" sz="2000" b="1" spc="-85" dirty="0">
                <a:solidFill>
                  <a:schemeClr val="accent5">
                    <a:lumMod val="75000"/>
                  </a:schemeClr>
                </a:solidFill>
                <a:latin typeface="Bookman Old Style" panose="02050604050505020204" pitchFamily="18" charset="0"/>
                <a:cs typeface="Calibri"/>
              </a:rPr>
              <a:t> </a:t>
            </a:r>
            <a:r>
              <a:rPr lang="en-IN" sz="2000" b="1" spc="-5" dirty="0">
                <a:solidFill>
                  <a:schemeClr val="accent5">
                    <a:lumMod val="75000"/>
                  </a:schemeClr>
                </a:solidFill>
                <a:latin typeface="Bookman Old Style" panose="02050604050505020204" pitchFamily="18" charset="0"/>
                <a:cs typeface="Calibri"/>
              </a:rPr>
              <a:t>Name			: </a:t>
            </a:r>
            <a:r>
              <a:rPr lang="en-IN" sz="2000" spc="-10" dirty="0">
                <a:solidFill>
                  <a:schemeClr val="accent4">
                    <a:lumMod val="75000"/>
                  </a:schemeClr>
                </a:solidFill>
                <a:latin typeface="Bookman Old Style" panose="02050604050505020204" pitchFamily="18" charset="0"/>
                <a:cs typeface="Calibri"/>
              </a:rPr>
              <a:t>Amul</a:t>
            </a:r>
          </a:p>
          <a:p>
            <a:pPr>
              <a:lnSpc>
                <a:spcPct val="150000"/>
              </a:lnSpc>
            </a:pPr>
            <a:r>
              <a:rPr lang="en-IN" sz="2000" b="1" spc="-5" dirty="0">
                <a:solidFill>
                  <a:schemeClr val="accent5">
                    <a:lumMod val="75000"/>
                  </a:schemeClr>
                </a:solidFill>
                <a:latin typeface="Bookman Old Style" panose="02050604050505020204" pitchFamily="18" charset="0"/>
                <a:cs typeface="Calibri"/>
              </a:rPr>
              <a:t>In</a:t>
            </a:r>
            <a:r>
              <a:rPr lang="en-IN" sz="2000" b="1" dirty="0">
                <a:solidFill>
                  <a:schemeClr val="accent5">
                    <a:lumMod val="75000"/>
                  </a:schemeClr>
                </a:solidFill>
                <a:latin typeface="Bookman Old Style" panose="02050604050505020204" pitchFamily="18" charset="0"/>
                <a:cs typeface="Calibri"/>
              </a:rPr>
              <a:t>du</a:t>
            </a:r>
            <a:r>
              <a:rPr lang="en-IN" sz="2000" b="1" spc="-35" dirty="0">
                <a:solidFill>
                  <a:schemeClr val="accent5">
                    <a:lumMod val="75000"/>
                  </a:schemeClr>
                </a:solidFill>
                <a:latin typeface="Bookman Old Style" panose="02050604050505020204" pitchFamily="18" charset="0"/>
                <a:cs typeface="Calibri"/>
              </a:rPr>
              <a:t>s</a:t>
            </a:r>
            <a:r>
              <a:rPr lang="en-IN" sz="2000" b="1" spc="-5" dirty="0">
                <a:solidFill>
                  <a:schemeClr val="accent5">
                    <a:lumMod val="75000"/>
                  </a:schemeClr>
                </a:solidFill>
                <a:latin typeface="Bookman Old Style" panose="02050604050505020204" pitchFamily="18" charset="0"/>
                <a:cs typeface="Calibri"/>
              </a:rPr>
              <a:t>t</a:t>
            </a:r>
            <a:r>
              <a:rPr lang="en-IN" sz="2000" b="1" spc="10" dirty="0">
                <a:solidFill>
                  <a:schemeClr val="accent5">
                    <a:lumMod val="75000"/>
                  </a:schemeClr>
                </a:solidFill>
                <a:latin typeface="Bookman Old Style" panose="02050604050505020204" pitchFamily="18" charset="0"/>
                <a:cs typeface="Calibri"/>
              </a:rPr>
              <a:t>r</a:t>
            </a:r>
            <a:r>
              <a:rPr lang="en-IN" sz="2000" b="1" spc="-5" dirty="0">
                <a:solidFill>
                  <a:schemeClr val="accent5">
                    <a:lumMod val="75000"/>
                  </a:schemeClr>
                </a:solidFill>
                <a:latin typeface="Bookman Old Style" panose="02050604050505020204" pitchFamily="18" charset="0"/>
                <a:cs typeface="Calibri"/>
              </a:rPr>
              <a:t>y				:</a:t>
            </a:r>
            <a:r>
              <a:rPr lang="en-IN" sz="2000" spc="-10" dirty="0">
                <a:solidFill>
                  <a:schemeClr val="accent5">
                    <a:lumMod val="75000"/>
                  </a:schemeClr>
                </a:solidFill>
                <a:latin typeface="Bookman Old Style" panose="02050604050505020204" pitchFamily="18" charset="0"/>
                <a:cs typeface="Calibri"/>
              </a:rPr>
              <a:t> </a:t>
            </a:r>
            <a:r>
              <a:rPr lang="en-IN" sz="2000" spc="-10" dirty="0">
                <a:solidFill>
                  <a:schemeClr val="accent4">
                    <a:lumMod val="75000"/>
                  </a:schemeClr>
                </a:solidFill>
                <a:latin typeface="Bookman Old Style" panose="02050604050505020204" pitchFamily="18" charset="0"/>
                <a:cs typeface="Calibri"/>
              </a:rPr>
              <a:t>Dairy</a:t>
            </a:r>
          </a:p>
          <a:p>
            <a:pPr>
              <a:lnSpc>
                <a:spcPct val="150000"/>
              </a:lnSpc>
            </a:pPr>
            <a:r>
              <a:rPr lang="en-IN" sz="2000" b="1" spc="-10" dirty="0">
                <a:solidFill>
                  <a:schemeClr val="accent5">
                    <a:lumMod val="75000"/>
                  </a:schemeClr>
                </a:solidFill>
                <a:latin typeface="Bookman Old Style" panose="02050604050505020204" pitchFamily="18" charset="0"/>
                <a:cs typeface="Calibri"/>
              </a:rPr>
              <a:t>Founded				:</a:t>
            </a:r>
            <a:r>
              <a:rPr lang="en-IN" sz="2000" spc="-5" dirty="0">
                <a:solidFill>
                  <a:schemeClr val="accent5">
                    <a:lumMod val="75000"/>
                  </a:schemeClr>
                </a:solidFill>
                <a:latin typeface="Bookman Old Style" panose="02050604050505020204" pitchFamily="18" charset="0"/>
                <a:cs typeface="Calibri"/>
              </a:rPr>
              <a:t> </a:t>
            </a:r>
            <a:r>
              <a:rPr lang="en-IN" sz="2000" spc="-5" dirty="0">
                <a:solidFill>
                  <a:schemeClr val="accent4">
                    <a:lumMod val="75000"/>
                  </a:schemeClr>
                </a:solidFill>
                <a:latin typeface="Bookman Old Style" panose="02050604050505020204" pitchFamily="18" charset="0"/>
                <a:cs typeface="Calibri"/>
              </a:rPr>
              <a:t>1946</a:t>
            </a:r>
          </a:p>
          <a:p>
            <a:pPr>
              <a:lnSpc>
                <a:spcPct val="150000"/>
              </a:lnSpc>
            </a:pPr>
            <a:r>
              <a:rPr lang="en-IN" sz="2000" b="1" spc="-10" dirty="0">
                <a:solidFill>
                  <a:schemeClr val="accent5">
                    <a:lumMod val="75000"/>
                  </a:schemeClr>
                </a:solidFill>
                <a:latin typeface="Bookman Old Style" panose="02050604050505020204" pitchFamily="18" charset="0"/>
                <a:cs typeface="Calibri"/>
              </a:rPr>
              <a:t>Location				:</a:t>
            </a:r>
            <a:r>
              <a:rPr lang="en-IN" sz="2000" spc="-5" dirty="0">
                <a:solidFill>
                  <a:schemeClr val="accent5">
                    <a:lumMod val="75000"/>
                  </a:schemeClr>
                </a:solidFill>
                <a:latin typeface="Bookman Old Style" panose="02050604050505020204" pitchFamily="18" charset="0"/>
                <a:cs typeface="Calibri"/>
              </a:rPr>
              <a:t> </a:t>
            </a:r>
            <a:r>
              <a:rPr lang="en-IN" sz="2000" spc="-5" dirty="0">
                <a:solidFill>
                  <a:schemeClr val="accent4">
                    <a:lumMod val="75000"/>
                  </a:schemeClr>
                </a:solidFill>
                <a:latin typeface="Bookman Old Style" panose="02050604050505020204" pitchFamily="18" charset="0"/>
                <a:cs typeface="Calibri"/>
              </a:rPr>
              <a:t>Anand</a:t>
            </a:r>
            <a:r>
              <a:rPr lang="en-IN" sz="2000" spc="-45" dirty="0">
                <a:solidFill>
                  <a:schemeClr val="accent4">
                    <a:lumMod val="75000"/>
                  </a:schemeClr>
                </a:solidFill>
                <a:latin typeface="Bookman Old Style" panose="02050604050505020204" pitchFamily="18" charset="0"/>
                <a:cs typeface="Calibri"/>
              </a:rPr>
              <a:t> </a:t>
            </a:r>
            <a:r>
              <a:rPr lang="en-IN" sz="2000" spc="-15" dirty="0">
                <a:solidFill>
                  <a:schemeClr val="accent4">
                    <a:lumMod val="75000"/>
                  </a:schemeClr>
                </a:solidFill>
                <a:latin typeface="Bookman Old Style" panose="02050604050505020204" pitchFamily="18" charset="0"/>
                <a:cs typeface="Calibri"/>
              </a:rPr>
              <a:t>Gujarat</a:t>
            </a:r>
            <a:endParaRPr lang="en-IN" sz="1800" dirty="0">
              <a:solidFill>
                <a:schemeClr val="accent4">
                  <a:lumMod val="75000"/>
                </a:schemeClr>
              </a:solidFill>
              <a:latin typeface="Calibri"/>
              <a:cs typeface="Calibri"/>
            </a:endParaRPr>
          </a:p>
          <a:p>
            <a:endParaRPr lang="en-IN" sz="1800" dirty="0">
              <a:latin typeface="Calibri"/>
              <a:cs typeface="Calibri"/>
            </a:endParaRPr>
          </a:p>
          <a:p>
            <a:endParaRPr lang="en-IN" sz="1800" dirty="0">
              <a:latin typeface="Calibri"/>
              <a:cs typeface="Calibri"/>
            </a:endParaRPr>
          </a:p>
          <a:p>
            <a:endParaRPr lang="en-IN" sz="1800" dirty="0">
              <a:latin typeface="Calibri"/>
              <a:cs typeface="Calibri"/>
            </a:endParaRPr>
          </a:p>
          <a:p>
            <a:endParaRPr lang="en-IN" dirty="0"/>
          </a:p>
        </p:txBody>
      </p:sp>
    </p:spTree>
    <p:extLst>
      <p:ext uri="{BB962C8B-B14F-4D97-AF65-F5344CB8AC3E}">
        <p14:creationId xmlns:p14="http://schemas.microsoft.com/office/powerpoint/2010/main" val="189206604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27CC-FD10-43B9-BBAB-ACD9872BF2C8}"/>
              </a:ext>
            </a:extLst>
          </p:cNvPr>
          <p:cNvSpPr>
            <a:spLocks noGrp="1"/>
          </p:cNvSpPr>
          <p:nvPr>
            <p:ph type="title"/>
          </p:nvPr>
        </p:nvSpPr>
        <p:spPr/>
        <p:txBody>
          <a:bodyPr/>
          <a:lstStyle/>
          <a:p>
            <a:r>
              <a:rPr lang="en-IN" sz="3600" spc="-40" dirty="0">
                <a:solidFill>
                  <a:srgbClr val="7030A0"/>
                </a:solidFill>
                <a:latin typeface="Cooper Black" panose="0208090404030B020404" pitchFamily="18" charset="0"/>
              </a:rPr>
              <a:t>INTRODUCTION:</a:t>
            </a:r>
            <a:endParaRPr lang="en-IN" dirty="0">
              <a:solidFill>
                <a:srgbClr val="7030A0"/>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D7BE459-18FE-4DF2-33ED-0CAF252FF206}"/>
              </a:ext>
            </a:extLst>
          </p:cNvPr>
          <p:cNvSpPr>
            <a:spLocks noGrp="1"/>
          </p:cNvSpPr>
          <p:nvPr>
            <p:ph idx="1"/>
          </p:nvPr>
        </p:nvSpPr>
        <p:spPr>
          <a:xfrm>
            <a:off x="677334" y="2160589"/>
            <a:ext cx="7857066" cy="2944811"/>
          </a:xfrm>
        </p:spPr>
        <p:txBody>
          <a:bodyPr>
            <a:normAutofit/>
          </a:bodyPr>
          <a:lstStyle/>
          <a:p>
            <a:pPr>
              <a:lnSpc>
                <a:spcPct val="200000"/>
              </a:lnSpc>
              <a:spcBef>
                <a:spcPts val="90"/>
              </a:spcBef>
              <a:buFont typeface="Wingdings" panose="05000000000000000000" pitchFamily="2" charset="2"/>
              <a:buChar char="q"/>
              <a:tabLst>
                <a:tab pos="5492115" algn="l"/>
                <a:tab pos="5492750" algn="l"/>
              </a:tabLst>
            </a:pPr>
            <a:r>
              <a:rPr lang="en-US" spc="-5" dirty="0">
                <a:latin typeface="Cambria" panose="02040503050406030204" pitchFamily="18" charset="0"/>
                <a:ea typeface="Cambria" panose="02040503050406030204" pitchFamily="18" charset="0"/>
              </a:rPr>
              <a:t>Amul,</a:t>
            </a:r>
            <a:r>
              <a:rPr lang="en-US" spc="25" dirty="0">
                <a:latin typeface="Cambria" panose="02040503050406030204" pitchFamily="18" charset="0"/>
                <a:ea typeface="Cambria" panose="02040503050406030204" pitchFamily="18" charset="0"/>
              </a:rPr>
              <a:t> </a:t>
            </a:r>
            <a:r>
              <a:rPr lang="en-US" spc="-20" dirty="0">
                <a:latin typeface="Cambria" panose="02040503050406030204" pitchFamily="18" charset="0"/>
                <a:ea typeface="Cambria" panose="02040503050406030204" pitchFamily="18" charset="0"/>
              </a:rPr>
              <a:t>formed</a:t>
            </a:r>
            <a:r>
              <a:rPr lang="en-US" spc="2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a:t>
            </a:r>
            <a:r>
              <a:rPr lang="en-US" spc="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1946,</a:t>
            </a:r>
            <a:r>
              <a:rPr lang="en-US"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is</a:t>
            </a:r>
            <a:r>
              <a:rPr lang="en-US" spc="1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a:t>
            </a:r>
            <a:r>
              <a:rPr lang="en-US"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dairy</a:t>
            </a:r>
            <a:r>
              <a:rPr lang="en-US" spc="10" dirty="0">
                <a:latin typeface="Cambria" panose="02040503050406030204" pitchFamily="18" charset="0"/>
                <a:ea typeface="Cambria" panose="02040503050406030204" pitchFamily="18" charset="0"/>
              </a:rPr>
              <a:t> </a:t>
            </a:r>
            <a:r>
              <a:rPr lang="en-US" spc="-15" dirty="0">
                <a:latin typeface="Cambria" panose="02040503050406030204" pitchFamily="18" charset="0"/>
                <a:ea typeface="Cambria" panose="02040503050406030204" pitchFamily="18" charset="0"/>
              </a:rPr>
              <a:t>co-operative, </a:t>
            </a:r>
            <a:r>
              <a:rPr lang="en-US" spc="-10" dirty="0">
                <a:latin typeface="Cambria" panose="02040503050406030204" pitchFamily="18" charset="0"/>
                <a:ea typeface="Cambria" panose="02040503050406030204" pitchFamily="18" charset="0"/>
              </a:rPr>
              <a:t>based</a:t>
            </a:r>
            <a:r>
              <a:rPr lang="en-US" spc="2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a:t>
            </a:r>
            <a:r>
              <a:rPr lang="en-US" spc="-10"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Anand,</a:t>
            </a:r>
            <a:r>
              <a:rPr lang="en-US" spc="-25" dirty="0">
                <a:latin typeface="Cambria" panose="02040503050406030204" pitchFamily="18" charset="0"/>
                <a:ea typeface="Cambria" panose="02040503050406030204" pitchFamily="18" charset="0"/>
              </a:rPr>
              <a:t> </a:t>
            </a:r>
            <a:r>
              <a:rPr lang="en-US" spc="-15" dirty="0">
                <a:latin typeface="Cambria" panose="02040503050406030204" pitchFamily="18" charset="0"/>
                <a:ea typeface="Cambria" panose="02040503050406030204" pitchFamily="18" charset="0"/>
              </a:rPr>
              <a:t>Gujarat.</a:t>
            </a:r>
          </a:p>
          <a:p>
            <a:pPr>
              <a:lnSpc>
                <a:spcPct val="200000"/>
              </a:lnSpc>
              <a:spcBef>
                <a:spcPts val="90"/>
              </a:spcBef>
              <a:buFont typeface="Wingdings" panose="05000000000000000000" pitchFamily="2" charset="2"/>
              <a:buChar char="q"/>
              <a:tabLst>
                <a:tab pos="5492115" algn="l"/>
                <a:tab pos="5492750" algn="l"/>
              </a:tabLst>
            </a:pPr>
            <a:r>
              <a:rPr lang="en-US" spc="-15" dirty="0">
                <a:latin typeface="Cambria" panose="02040503050406030204" pitchFamily="18" charset="0"/>
                <a:ea typeface="Cambria" panose="02040503050406030204" pitchFamily="18" charset="0"/>
              </a:rPr>
              <a:t>Establishment</a:t>
            </a:r>
            <a:r>
              <a:rPr lang="en-US" spc="7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of</a:t>
            </a:r>
            <a:r>
              <a:rPr lang="en-US" spc="-1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Amul</a:t>
            </a:r>
            <a:r>
              <a:rPr lang="en-US" spc="25" dirty="0">
                <a:latin typeface="Cambria" panose="02040503050406030204" pitchFamily="18" charset="0"/>
                <a:ea typeface="Cambria" panose="02040503050406030204" pitchFamily="18" charset="0"/>
              </a:rPr>
              <a:t> </a:t>
            </a:r>
            <a:r>
              <a:rPr lang="en-US" spc="-20" dirty="0">
                <a:latin typeface="Cambria" panose="02040503050406030204" pitchFamily="18" charset="0"/>
                <a:ea typeface="Cambria" panose="02040503050406030204" pitchFamily="18" charset="0"/>
              </a:rPr>
              <a:t>was</a:t>
            </a:r>
            <a:r>
              <a:rPr lang="en-US" spc="15" dirty="0">
                <a:latin typeface="Cambria" panose="02040503050406030204" pitchFamily="18" charset="0"/>
                <a:ea typeface="Cambria" panose="02040503050406030204" pitchFamily="18" charset="0"/>
              </a:rPr>
              <a:t> </a:t>
            </a:r>
            <a:r>
              <a:rPr lang="en-US" spc="-20" dirty="0">
                <a:latin typeface="Cambria" panose="02040503050406030204" pitchFamily="18" charset="0"/>
                <a:ea typeface="Cambria" panose="02040503050406030204" pitchFamily="18" charset="0"/>
              </a:rPr>
              <a:t>marked</a:t>
            </a:r>
            <a:r>
              <a:rPr lang="en-US" spc="3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as</a:t>
            </a:r>
            <a:r>
              <a:rPr lang="en-US" spc="1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an </a:t>
            </a:r>
            <a:r>
              <a:rPr lang="en-US" spc="-10" dirty="0">
                <a:latin typeface="Cambria" panose="02040503050406030204" pitchFamily="18" charset="0"/>
                <a:ea typeface="Cambria" panose="02040503050406030204" pitchFamily="18" charset="0"/>
              </a:rPr>
              <a:t>epoch </a:t>
            </a:r>
            <a:r>
              <a:rPr lang="en-US" spc="-5" dirty="0">
                <a:latin typeface="Cambria" panose="02040503050406030204" pitchFamily="18" charset="0"/>
                <a:ea typeface="Cambria" panose="02040503050406030204" pitchFamily="18" charset="0"/>
              </a:rPr>
              <a:t>in </a:t>
            </a:r>
            <a:r>
              <a:rPr lang="en-US" spc="-10" dirty="0">
                <a:latin typeface="Cambria" panose="02040503050406030204" pitchFamily="18" charset="0"/>
                <a:ea typeface="Cambria" panose="02040503050406030204" pitchFamily="18" charset="0"/>
              </a:rPr>
              <a:t>white</a:t>
            </a:r>
            <a:r>
              <a:rPr lang="en-US"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Revolution.</a:t>
            </a:r>
          </a:p>
          <a:p>
            <a:pPr>
              <a:lnSpc>
                <a:spcPct val="200000"/>
              </a:lnSpc>
              <a:spcBef>
                <a:spcPts val="90"/>
              </a:spcBef>
              <a:buFont typeface="Wingdings" panose="05000000000000000000" pitchFamily="2" charset="2"/>
              <a:buChar char="q"/>
              <a:tabLst>
                <a:tab pos="5492115" algn="l"/>
                <a:tab pos="5492750" algn="l"/>
              </a:tabLst>
            </a:pPr>
            <a:r>
              <a:rPr lang="en-US" spc="-20" dirty="0">
                <a:latin typeface="Cambria" panose="02040503050406030204" pitchFamily="18" charset="0"/>
                <a:ea typeface="Cambria" panose="02040503050406030204" pitchFamily="18" charset="0"/>
              </a:rPr>
              <a:t>Largest</a:t>
            </a:r>
            <a:r>
              <a:rPr lang="en-US" spc="45" dirty="0">
                <a:latin typeface="Cambria" panose="02040503050406030204" pitchFamily="18" charset="0"/>
                <a:ea typeface="Cambria" panose="02040503050406030204" pitchFamily="18" charset="0"/>
              </a:rPr>
              <a:t> </a:t>
            </a:r>
            <a:r>
              <a:rPr lang="en-US" spc="-20" dirty="0">
                <a:latin typeface="Cambria" panose="02040503050406030204" pitchFamily="18" charset="0"/>
                <a:ea typeface="Cambria" panose="02040503050406030204" pitchFamily="18" charset="0"/>
              </a:rPr>
              <a:t>food</a:t>
            </a:r>
            <a:r>
              <a:rPr lang="en-US"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brand</a:t>
            </a:r>
            <a:r>
              <a:rPr lang="en-US" spc="-1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a:t>
            </a:r>
            <a:r>
              <a:rPr lang="en-US"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India</a:t>
            </a:r>
            <a:r>
              <a:rPr lang="en-US" spc="-15"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&amp;</a:t>
            </a:r>
            <a:r>
              <a:rPr lang="en-US" dirty="0">
                <a:latin typeface="Cambria" panose="02040503050406030204" pitchFamily="18" charset="0"/>
                <a:ea typeface="Cambria" panose="02040503050406030204" pitchFamily="18" charset="0"/>
              </a:rPr>
              <a:t> </a:t>
            </a:r>
            <a:r>
              <a:rPr lang="en-US" spc="-25" dirty="0">
                <a:latin typeface="Cambria" panose="02040503050406030204" pitchFamily="18" charset="0"/>
                <a:ea typeface="Cambria" panose="02040503050406030204" pitchFamily="18" charset="0"/>
              </a:rPr>
              <a:t>world’s</a:t>
            </a:r>
            <a:r>
              <a:rPr lang="en-US" spc="15" dirty="0">
                <a:latin typeface="Cambria" panose="02040503050406030204" pitchFamily="18" charset="0"/>
                <a:ea typeface="Cambria" panose="02040503050406030204" pitchFamily="18" charset="0"/>
              </a:rPr>
              <a:t> </a:t>
            </a:r>
            <a:r>
              <a:rPr lang="en-US" spc="-20" dirty="0">
                <a:latin typeface="Cambria" panose="02040503050406030204" pitchFamily="18" charset="0"/>
                <a:ea typeface="Cambria" panose="02040503050406030204" pitchFamily="18" charset="0"/>
              </a:rPr>
              <a:t>largest </a:t>
            </a:r>
            <a:r>
              <a:rPr lang="en-US" spc="-5" dirty="0">
                <a:latin typeface="Cambria" panose="02040503050406030204" pitchFamily="18" charset="0"/>
                <a:ea typeface="Cambria" panose="02040503050406030204" pitchFamily="18" charset="0"/>
              </a:rPr>
              <a:t>pouched</a:t>
            </a:r>
            <a:r>
              <a:rPr lang="en-US" spc="-1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milk</a:t>
            </a:r>
            <a:r>
              <a:rPr lang="en-US" spc="10"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brand.</a:t>
            </a:r>
          </a:p>
          <a:p>
            <a:pPr>
              <a:lnSpc>
                <a:spcPct val="200000"/>
              </a:lnSpc>
              <a:spcBef>
                <a:spcPts val="90"/>
              </a:spcBef>
              <a:buFont typeface="Wingdings" panose="05000000000000000000" pitchFamily="2" charset="2"/>
              <a:buChar char="q"/>
              <a:tabLst>
                <a:tab pos="5492115" algn="l"/>
                <a:tab pos="5492750" algn="l"/>
              </a:tabLst>
            </a:pPr>
            <a:r>
              <a:rPr lang="en-US" spc="-5" dirty="0">
                <a:latin typeface="Cambria" panose="02040503050406030204" pitchFamily="18" charset="0"/>
                <a:ea typeface="Cambria" panose="02040503050406030204" pitchFamily="18" charset="0"/>
              </a:rPr>
              <a:t>It id</a:t>
            </a:r>
            <a:r>
              <a:rPr lang="en-US" spc="-1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a:t>
            </a:r>
            <a:r>
              <a:rPr lang="en-US" spc="5"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leader</a:t>
            </a:r>
            <a:r>
              <a:rPr lang="en-US" spc="5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a:t>
            </a:r>
            <a:r>
              <a:rPr lang="en-US" spc="-15"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ghee</a:t>
            </a:r>
            <a:r>
              <a:rPr lang="en-US" spc="1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and</a:t>
            </a:r>
            <a:r>
              <a:rPr lang="en-US" spc="5"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butter</a:t>
            </a:r>
            <a:r>
              <a:rPr lang="en-US"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with</a:t>
            </a:r>
            <a:r>
              <a:rPr lang="en-US" spc="5"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85% </a:t>
            </a:r>
            <a:r>
              <a:rPr lang="en-US" spc="-20" dirty="0">
                <a:latin typeface="Cambria" panose="02040503050406030204" pitchFamily="18" charset="0"/>
                <a:ea typeface="Cambria" panose="02040503050406030204" pitchFamily="18" charset="0"/>
              </a:rPr>
              <a:t>market</a:t>
            </a:r>
            <a:r>
              <a:rPr lang="en-US" spc="-5"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share.</a:t>
            </a:r>
          </a:p>
          <a:p>
            <a:pPr>
              <a:lnSpc>
                <a:spcPct val="200000"/>
              </a:lnSpc>
              <a:spcBef>
                <a:spcPts val="90"/>
              </a:spcBef>
              <a:buFont typeface="Wingdings" panose="05000000000000000000" pitchFamily="2" charset="2"/>
              <a:buChar char="q"/>
              <a:tabLst>
                <a:tab pos="5492115" algn="l"/>
                <a:tab pos="5492750" algn="l"/>
              </a:tabLst>
            </a:pPr>
            <a:r>
              <a:rPr lang="en-US" spc="-5" dirty="0">
                <a:latin typeface="Cambria" panose="02040503050406030204" pitchFamily="18" charset="0"/>
                <a:ea typeface="Cambria" panose="02040503050406030204" pitchFamily="18" charset="0"/>
              </a:rPr>
              <a:t>It is</a:t>
            </a:r>
            <a:r>
              <a:rPr lang="en-US" spc="10"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available</a:t>
            </a:r>
            <a:r>
              <a:rPr lang="en-US" spc="10" dirty="0">
                <a:latin typeface="Cambria" panose="02040503050406030204" pitchFamily="18" charset="0"/>
                <a:ea typeface="Cambria" panose="02040503050406030204" pitchFamily="18" charset="0"/>
              </a:rPr>
              <a:t> </a:t>
            </a:r>
            <a:r>
              <a:rPr lang="en-US" spc="-5" dirty="0">
                <a:latin typeface="Cambria" panose="02040503050406030204" pitchFamily="18" charset="0"/>
                <a:ea typeface="Cambria" panose="02040503050406030204" pitchFamily="18" charset="0"/>
              </a:rPr>
              <a:t>in</a:t>
            </a:r>
            <a:r>
              <a:rPr lang="en-US" dirty="0">
                <a:latin typeface="Cambria" panose="02040503050406030204" pitchFamily="18" charset="0"/>
                <a:ea typeface="Cambria" panose="02040503050406030204" pitchFamily="18" charset="0"/>
              </a:rPr>
              <a:t> </a:t>
            </a:r>
            <a:r>
              <a:rPr lang="en-US" spc="-15" dirty="0">
                <a:latin typeface="Cambria" panose="02040503050406030204" pitchFamily="18" charset="0"/>
                <a:ea typeface="Cambria" panose="02040503050406030204" pitchFamily="18" charset="0"/>
              </a:rPr>
              <a:t>affordable</a:t>
            </a:r>
            <a:r>
              <a:rPr lang="en-US" spc="10" dirty="0">
                <a:latin typeface="Cambria" panose="02040503050406030204" pitchFamily="18" charset="0"/>
                <a:ea typeface="Cambria" panose="02040503050406030204" pitchFamily="18" charset="0"/>
              </a:rPr>
              <a:t> </a:t>
            </a:r>
            <a:r>
              <a:rPr lang="en-US" spc="-10" dirty="0">
                <a:latin typeface="Cambria" panose="02040503050406030204" pitchFamily="18" charset="0"/>
                <a:ea typeface="Cambria" panose="02040503050406030204" pitchFamily="18" charset="0"/>
              </a:rPr>
              <a:t>prices.</a:t>
            </a:r>
          </a:p>
          <a:p>
            <a:pPr marL="0" indent="0">
              <a:lnSpc>
                <a:spcPts val="2280"/>
              </a:lnSpc>
              <a:spcBef>
                <a:spcPts val="90"/>
              </a:spcBef>
              <a:buNone/>
              <a:tabLst>
                <a:tab pos="5492115" algn="l"/>
                <a:tab pos="5492750" algn="l"/>
              </a:tabLst>
            </a:pPr>
            <a:endParaRPr lang="en-US" spc="-10" dirty="0"/>
          </a:p>
          <a:p>
            <a:pPr>
              <a:lnSpc>
                <a:spcPts val="2280"/>
              </a:lnSpc>
              <a:spcBef>
                <a:spcPts val="90"/>
              </a:spcBef>
              <a:buFont typeface="Wingdings" panose="05000000000000000000" pitchFamily="2" charset="2"/>
              <a:buChar char="q"/>
              <a:tabLst>
                <a:tab pos="5492115" algn="l"/>
                <a:tab pos="5492750" algn="l"/>
              </a:tabLst>
            </a:pPr>
            <a:endParaRPr lang="en-US" spc="-10" dirty="0"/>
          </a:p>
          <a:p>
            <a:pPr>
              <a:lnSpc>
                <a:spcPts val="2280"/>
              </a:lnSpc>
              <a:spcBef>
                <a:spcPts val="90"/>
              </a:spcBef>
              <a:buFont typeface="Wingdings" panose="05000000000000000000" pitchFamily="2" charset="2"/>
              <a:buChar char="q"/>
              <a:tabLst>
                <a:tab pos="5492115" algn="l"/>
                <a:tab pos="5492750" algn="l"/>
              </a:tabLst>
            </a:pPr>
            <a:endParaRPr lang="en-US" spc="-10" dirty="0"/>
          </a:p>
          <a:p>
            <a:pPr>
              <a:lnSpc>
                <a:spcPts val="2280"/>
              </a:lnSpc>
              <a:spcBef>
                <a:spcPts val="90"/>
              </a:spcBef>
              <a:buFont typeface="Wingdings" panose="05000000000000000000" pitchFamily="2" charset="2"/>
              <a:buChar char="q"/>
              <a:tabLst>
                <a:tab pos="5492115" algn="l"/>
                <a:tab pos="5492750" algn="l"/>
              </a:tabLst>
            </a:pPr>
            <a:endParaRPr lang="en-US" spc="-10" dirty="0"/>
          </a:p>
          <a:p>
            <a:pPr>
              <a:lnSpc>
                <a:spcPts val="2280"/>
              </a:lnSpc>
              <a:spcBef>
                <a:spcPts val="90"/>
              </a:spcBef>
              <a:buFont typeface="Wingdings" panose="05000000000000000000" pitchFamily="2" charset="2"/>
              <a:buChar char="q"/>
              <a:tabLst>
                <a:tab pos="5492115" algn="l"/>
                <a:tab pos="5492750" algn="l"/>
              </a:tabLst>
            </a:pPr>
            <a:endParaRPr lang="en-US" spc="-15" dirty="0"/>
          </a:p>
          <a:p>
            <a:pPr>
              <a:lnSpc>
                <a:spcPts val="2280"/>
              </a:lnSpc>
              <a:spcBef>
                <a:spcPts val="90"/>
              </a:spcBef>
              <a:buFont typeface="Wingdings" panose="05000000000000000000" pitchFamily="2" charset="2"/>
              <a:buChar char="q"/>
              <a:tabLst>
                <a:tab pos="5492115" algn="l"/>
                <a:tab pos="5492750" algn="l"/>
              </a:tabLst>
            </a:pPr>
            <a:endParaRPr lang="en-US" spc="-15" dirty="0"/>
          </a:p>
          <a:p>
            <a:pPr marL="0" indent="0">
              <a:lnSpc>
                <a:spcPts val="2280"/>
              </a:lnSpc>
              <a:spcBef>
                <a:spcPts val="770"/>
              </a:spcBef>
              <a:buNone/>
              <a:tabLst>
                <a:tab pos="5492115" algn="l"/>
                <a:tab pos="5492750" algn="l"/>
              </a:tabLst>
            </a:pPr>
            <a:endParaRPr lang="en-US" spc="-10" dirty="0"/>
          </a:p>
          <a:p>
            <a:endParaRPr lang="en-IN" dirty="0"/>
          </a:p>
        </p:txBody>
      </p:sp>
      <p:pic>
        <p:nvPicPr>
          <p:cNvPr id="4" name="object 3">
            <a:extLst>
              <a:ext uri="{FF2B5EF4-FFF2-40B4-BE49-F238E27FC236}">
                <a16:creationId xmlns:a16="http://schemas.microsoft.com/office/drawing/2014/main" id="{BBFAFF9A-BAA4-2AEB-A42E-F104509C852C}"/>
              </a:ext>
            </a:extLst>
          </p:cNvPr>
          <p:cNvPicPr/>
          <p:nvPr/>
        </p:nvPicPr>
        <p:blipFill>
          <a:blip r:embed="rId2" cstate="print"/>
          <a:stretch>
            <a:fillRect/>
          </a:stretch>
        </p:blipFill>
        <p:spPr>
          <a:xfrm>
            <a:off x="8505825" y="1681782"/>
            <a:ext cx="3115945" cy="3902423"/>
          </a:xfrm>
          <a:prstGeom prst="rect">
            <a:avLst/>
          </a:prstGeom>
        </p:spPr>
      </p:pic>
    </p:spTree>
    <p:extLst>
      <p:ext uri="{BB962C8B-B14F-4D97-AF65-F5344CB8AC3E}">
        <p14:creationId xmlns:p14="http://schemas.microsoft.com/office/powerpoint/2010/main" val="1649311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C24-4AFE-5E18-A581-6FE823560EC7}"/>
              </a:ext>
            </a:extLst>
          </p:cNvPr>
          <p:cNvSpPr>
            <a:spLocks noGrp="1"/>
          </p:cNvSpPr>
          <p:nvPr>
            <p:ph type="title"/>
          </p:nvPr>
        </p:nvSpPr>
        <p:spPr>
          <a:xfrm>
            <a:off x="457200" y="609600"/>
            <a:ext cx="8816802" cy="781050"/>
          </a:xfrm>
        </p:spPr>
        <p:txBody>
          <a:bodyPr>
            <a:normAutofit fontScale="90000"/>
          </a:bodyPr>
          <a:lstStyle/>
          <a:p>
            <a:r>
              <a:rPr lang="en-IN" sz="4900" spc="-5" dirty="0">
                <a:solidFill>
                  <a:schemeClr val="tx2">
                    <a:lumMod val="75000"/>
                  </a:schemeClr>
                </a:solidFill>
                <a:latin typeface="Algerian" panose="04020705040A02060702" pitchFamily="82" charset="0"/>
                <a:cs typeface="Arial MT"/>
              </a:rPr>
              <a:t>Brand</a:t>
            </a:r>
            <a:r>
              <a:rPr lang="en-IN" sz="4900" spc="-270" dirty="0">
                <a:solidFill>
                  <a:schemeClr val="tx2">
                    <a:lumMod val="75000"/>
                  </a:schemeClr>
                </a:solidFill>
                <a:latin typeface="Algerian" panose="04020705040A02060702" pitchFamily="82" charset="0"/>
                <a:cs typeface="Arial MT"/>
              </a:rPr>
              <a:t> </a:t>
            </a:r>
            <a:r>
              <a:rPr lang="en-IN" sz="4900" spc="-5" dirty="0">
                <a:solidFill>
                  <a:schemeClr val="tx2">
                    <a:lumMod val="75000"/>
                  </a:schemeClr>
                </a:solidFill>
                <a:latin typeface="Algerian" panose="04020705040A02060702" pitchFamily="82" charset="0"/>
                <a:cs typeface="Arial MT"/>
              </a:rPr>
              <a:t>Ambassador</a:t>
            </a:r>
            <a:br>
              <a:rPr lang="en-IN" sz="3600" dirty="0">
                <a:latin typeface="Arial MT"/>
                <a:cs typeface="Arial MT"/>
              </a:rPr>
            </a:br>
            <a:endParaRPr lang="en-IN" dirty="0"/>
          </a:p>
        </p:txBody>
      </p:sp>
      <p:sp>
        <p:nvSpPr>
          <p:cNvPr id="6" name="TextBox 5">
            <a:extLst>
              <a:ext uri="{FF2B5EF4-FFF2-40B4-BE49-F238E27FC236}">
                <a16:creationId xmlns:a16="http://schemas.microsoft.com/office/drawing/2014/main" id="{19DD4862-9DB3-71B0-BE4A-10FDB574D59B}"/>
              </a:ext>
            </a:extLst>
          </p:cNvPr>
          <p:cNvSpPr txBox="1"/>
          <p:nvPr/>
        </p:nvSpPr>
        <p:spPr>
          <a:xfrm>
            <a:off x="47626" y="2913121"/>
            <a:ext cx="6105524" cy="769441"/>
          </a:xfrm>
          <a:prstGeom prst="rect">
            <a:avLst/>
          </a:prstGeom>
          <a:noFill/>
        </p:spPr>
        <p:txBody>
          <a:bodyPr wrap="square">
            <a:spAutoFit/>
          </a:bodyPr>
          <a:lstStyle/>
          <a:p>
            <a:pPr marL="4038600" indent="-3857625">
              <a:lnSpc>
                <a:spcPct val="100000"/>
              </a:lnSpc>
              <a:spcBef>
                <a:spcPts val="100"/>
              </a:spcBef>
            </a:pPr>
            <a:r>
              <a:rPr lang="en-IN" sz="4400" dirty="0">
                <a:solidFill>
                  <a:schemeClr val="accent4">
                    <a:lumMod val="75000"/>
                  </a:schemeClr>
                </a:solidFill>
                <a:latin typeface="Rockwell Extra Bold" panose="02060903040505020403" pitchFamily="18" charset="0"/>
              </a:rPr>
              <a:t>Saif</a:t>
            </a:r>
            <a:r>
              <a:rPr lang="en-IN" sz="4400" spc="-395" dirty="0">
                <a:solidFill>
                  <a:schemeClr val="accent4">
                    <a:lumMod val="75000"/>
                  </a:schemeClr>
                </a:solidFill>
                <a:latin typeface="Rockwell Extra Bold" panose="02060903040505020403" pitchFamily="18" charset="0"/>
              </a:rPr>
              <a:t> </a:t>
            </a:r>
            <a:r>
              <a:rPr lang="en-IN" sz="4400" dirty="0">
                <a:solidFill>
                  <a:schemeClr val="accent4">
                    <a:lumMod val="75000"/>
                  </a:schemeClr>
                </a:solidFill>
                <a:latin typeface="Rockwell Extra Bold" panose="02060903040505020403" pitchFamily="18" charset="0"/>
              </a:rPr>
              <a:t>Ali</a:t>
            </a:r>
            <a:r>
              <a:rPr lang="en-IN" sz="4400" spc="-40" dirty="0">
                <a:solidFill>
                  <a:schemeClr val="accent4">
                    <a:lumMod val="75000"/>
                  </a:schemeClr>
                </a:solidFill>
                <a:latin typeface="Rockwell Extra Bold" panose="02060903040505020403" pitchFamily="18" charset="0"/>
              </a:rPr>
              <a:t> </a:t>
            </a:r>
            <a:r>
              <a:rPr lang="en-IN" sz="4400" dirty="0">
                <a:solidFill>
                  <a:schemeClr val="accent4">
                    <a:lumMod val="75000"/>
                  </a:schemeClr>
                </a:solidFill>
                <a:latin typeface="Rockwell Extra Bold" panose="02060903040505020403" pitchFamily="18" charset="0"/>
              </a:rPr>
              <a:t>Khan</a:t>
            </a:r>
          </a:p>
        </p:txBody>
      </p:sp>
      <p:sp>
        <p:nvSpPr>
          <p:cNvPr id="7" name="Arrow: Right 6">
            <a:extLst>
              <a:ext uri="{FF2B5EF4-FFF2-40B4-BE49-F238E27FC236}">
                <a16:creationId xmlns:a16="http://schemas.microsoft.com/office/drawing/2014/main" id="{DA341E89-B614-7DB6-6814-1414936849EF}"/>
              </a:ext>
            </a:extLst>
          </p:cNvPr>
          <p:cNvSpPr/>
          <p:nvPr/>
        </p:nvSpPr>
        <p:spPr>
          <a:xfrm>
            <a:off x="5356668" y="3153568"/>
            <a:ext cx="1501332" cy="53340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C83979BB-D295-FAA9-D5B7-58CFF9CA1A89}"/>
              </a:ext>
            </a:extLst>
          </p:cNvPr>
          <p:cNvSpPr>
            <a:spLocks noGrp="1"/>
          </p:cNvSpPr>
          <p:nvPr>
            <p:ph idx="1"/>
          </p:nvPr>
        </p:nvSpPr>
        <p:spPr/>
        <p:txBody>
          <a:bodyPr>
            <a:normAutofit/>
          </a:bodyPr>
          <a:lstStyle/>
          <a:p>
            <a:r>
              <a:rPr lang="en-IN" sz="100" dirty="0"/>
              <a:t>.</a:t>
            </a:r>
          </a:p>
        </p:txBody>
      </p:sp>
      <p:sp>
        <p:nvSpPr>
          <p:cNvPr id="11" name="Rectangle: Rounded Corners 10">
            <a:extLst>
              <a:ext uri="{FF2B5EF4-FFF2-40B4-BE49-F238E27FC236}">
                <a16:creationId xmlns:a16="http://schemas.microsoft.com/office/drawing/2014/main" id="{B97E1628-8749-FC5C-3A53-DA2092F5F7F1}"/>
              </a:ext>
            </a:extLst>
          </p:cNvPr>
          <p:cNvSpPr/>
          <p:nvPr/>
        </p:nvSpPr>
        <p:spPr>
          <a:xfrm>
            <a:off x="7315200" y="1447800"/>
            <a:ext cx="3505200" cy="4648200"/>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object 3">
            <a:extLst>
              <a:ext uri="{FF2B5EF4-FFF2-40B4-BE49-F238E27FC236}">
                <a16:creationId xmlns:a16="http://schemas.microsoft.com/office/drawing/2014/main" id="{81216EF8-C085-7A30-5D87-AD11DC21A942}"/>
              </a:ext>
            </a:extLst>
          </p:cNvPr>
          <p:cNvPicPr>
            <a:picLocks/>
          </p:cNvPicPr>
          <p:nvPr/>
        </p:nvPicPr>
        <p:blipFill>
          <a:blip r:embed="rId2" cstate="print"/>
          <a:stretch>
            <a:fillRect/>
          </a:stretch>
        </p:blipFill>
        <p:spPr>
          <a:xfrm>
            <a:off x="7630455" y="1803399"/>
            <a:ext cx="2874689" cy="3881437"/>
          </a:xfrm>
          <a:prstGeom prst="rect">
            <a:avLst/>
          </a:prstGeom>
        </p:spPr>
      </p:pic>
    </p:spTree>
    <p:extLst>
      <p:ext uri="{BB962C8B-B14F-4D97-AF65-F5344CB8AC3E}">
        <p14:creationId xmlns:p14="http://schemas.microsoft.com/office/powerpoint/2010/main" val="5914161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5727-4466-F075-19E3-A47468A8BF1A}"/>
              </a:ext>
            </a:extLst>
          </p:cNvPr>
          <p:cNvSpPr>
            <a:spLocks noGrp="1"/>
          </p:cNvSpPr>
          <p:nvPr>
            <p:ph type="title"/>
          </p:nvPr>
        </p:nvSpPr>
        <p:spPr/>
        <p:txBody>
          <a:bodyPr>
            <a:normAutofit fontScale="90000"/>
          </a:bodyPr>
          <a:lstStyle/>
          <a:p>
            <a:r>
              <a:rPr lang="en-US" spc="-20" dirty="0">
                <a:solidFill>
                  <a:srgbClr val="FF0066"/>
                </a:solidFill>
                <a:latin typeface="Algerian" panose="04020705040A02060702" pitchFamily="82" charset="0"/>
              </a:rPr>
              <a:t>Part</a:t>
            </a:r>
            <a:r>
              <a:rPr lang="en-US" spc="-70" dirty="0">
                <a:solidFill>
                  <a:srgbClr val="FF0066"/>
                </a:solidFill>
                <a:latin typeface="Algerian" panose="04020705040A02060702" pitchFamily="82" charset="0"/>
              </a:rPr>
              <a:t> </a:t>
            </a:r>
            <a:r>
              <a:rPr lang="en-US" spc="5" dirty="0">
                <a:solidFill>
                  <a:srgbClr val="FF0066"/>
                </a:solidFill>
                <a:latin typeface="Algerian" panose="04020705040A02060702" pitchFamily="82" charset="0"/>
              </a:rPr>
              <a:t>1:</a:t>
            </a:r>
            <a:r>
              <a:rPr lang="en-US" spc="-40" dirty="0">
                <a:solidFill>
                  <a:srgbClr val="FF0066"/>
                </a:solidFill>
                <a:latin typeface="Algerian" panose="04020705040A02060702" pitchFamily="82" charset="0"/>
              </a:rPr>
              <a:t> </a:t>
            </a:r>
            <a:r>
              <a:rPr lang="en-US" spc="-10" dirty="0">
                <a:solidFill>
                  <a:srgbClr val="FF0066"/>
                </a:solidFill>
                <a:latin typeface="Algerian" panose="04020705040A02060702" pitchFamily="82" charset="0"/>
              </a:rPr>
              <a:t>Brand</a:t>
            </a:r>
            <a:r>
              <a:rPr lang="en-US" spc="-70" dirty="0">
                <a:solidFill>
                  <a:srgbClr val="FF0066"/>
                </a:solidFill>
                <a:latin typeface="Algerian" panose="04020705040A02060702" pitchFamily="82" charset="0"/>
              </a:rPr>
              <a:t> </a:t>
            </a:r>
            <a:r>
              <a:rPr lang="en-US" spc="-35" dirty="0">
                <a:solidFill>
                  <a:srgbClr val="FF0066"/>
                </a:solidFill>
                <a:latin typeface="Algerian" panose="04020705040A02060702" pitchFamily="82" charset="0"/>
              </a:rPr>
              <a:t>Study,</a:t>
            </a:r>
            <a:r>
              <a:rPr lang="en-US" spc="-70" dirty="0">
                <a:solidFill>
                  <a:srgbClr val="FF0066"/>
                </a:solidFill>
                <a:latin typeface="Algerian" panose="04020705040A02060702" pitchFamily="82" charset="0"/>
              </a:rPr>
              <a:t> </a:t>
            </a:r>
            <a:r>
              <a:rPr lang="en-US" spc="-15" dirty="0">
                <a:solidFill>
                  <a:srgbClr val="FF0066"/>
                </a:solidFill>
                <a:latin typeface="Algerian" panose="04020705040A02060702" pitchFamily="82" charset="0"/>
              </a:rPr>
              <a:t>Competitor</a:t>
            </a:r>
            <a:r>
              <a:rPr lang="en-US" spc="-85" dirty="0">
                <a:solidFill>
                  <a:srgbClr val="FF0066"/>
                </a:solidFill>
                <a:latin typeface="Algerian" panose="04020705040A02060702" pitchFamily="82" charset="0"/>
              </a:rPr>
              <a:t> </a:t>
            </a:r>
            <a:r>
              <a:rPr lang="en-US" spc="-10" dirty="0">
                <a:solidFill>
                  <a:srgbClr val="FF0066"/>
                </a:solidFill>
                <a:latin typeface="Algerian" panose="04020705040A02060702" pitchFamily="82" charset="0"/>
              </a:rPr>
              <a:t>Analysis</a:t>
            </a:r>
            <a:r>
              <a:rPr lang="en-US" spc="-70" dirty="0">
                <a:solidFill>
                  <a:srgbClr val="FF0066"/>
                </a:solidFill>
                <a:latin typeface="Algerian" panose="04020705040A02060702" pitchFamily="82" charset="0"/>
              </a:rPr>
              <a:t> </a:t>
            </a:r>
            <a:r>
              <a:rPr lang="en-US" spc="-10" dirty="0">
                <a:solidFill>
                  <a:srgbClr val="FF0066"/>
                </a:solidFill>
                <a:latin typeface="Algerian" panose="04020705040A02060702" pitchFamily="82" charset="0"/>
              </a:rPr>
              <a:t>&amp;</a:t>
            </a:r>
            <a:r>
              <a:rPr lang="en-US" spc="-25" dirty="0">
                <a:solidFill>
                  <a:srgbClr val="FF0066"/>
                </a:solidFill>
                <a:latin typeface="Algerian" panose="04020705040A02060702" pitchFamily="82" charset="0"/>
              </a:rPr>
              <a:t> </a:t>
            </a:r>
            <a:r>
              <a:rPr lang="en-US" spc="-15" dirty="0">
                <a:solidFill>
                  <a:srgbClr val="FF0066"/>
                </a:solidFill>
                <a:latin typeface="Algerian" panose="04020705040A02060702" pitchFamily="82" charset="0"/>
              </a:rPr>
              <a:t>Buyer’s/</a:t>
            </a:r>
            <a:r>
              <a:rPr lang="en-US" spc="-90" dirty="0">
                <a:solidFill>
                  <a:srgbClr val="FF0066"/>
                </a:solidFill>
                <a:latin typeface="Algerian" panose="04020705040A02060702" pitchFamily="82" charset="0"/>
              </a:rPr>
              <a:t> </a:t>
            </a:r>
            <a:r>
              <a:rPr lang="en-US" spc="-20" dirty="0">
                <a:solidFill>
                  <a:srgbClr val="FF0066"/>
                </a:solidFill>
                <a:latin typeface="Algerian" panose="04020705040A02060702" pitchFamily="82" charset="0"/>
              </a:rPr>
              <a:t>Audience’s</a:t>
            </a:r>
            <a:r>
              <a:rPr lang="en-US" spc="-70" dirty="0">
                <a:solidFill>
                  <a:srgbClr val="FF0066"/>
                </a:solidFill>
                <a:latin typeface="Algerian" panose="04020705040A02060702" pitchFamily="82" charset="0"/>
              </a:rPr>
              <a:t> </a:t>
            </a:r>
            <a:r>
              <a:rPr lang="en-US" spc="-20" dirty="0">
                <a:solidFill>
                  <a:srgbClr val="FF0066"/>
                </a:solidFill>
                <a:latin typeface="Algerian" panose="04020705040A02060702" pitchFamily="82" charset="0"/>
              </a:rPr>
              <a:t>Persona</a:t>
            </a:r>
            <a:endParaRPr lang="en-IN" dirty="0">
              <a:solidFill>
                <a:srgbClr val="FF0066"/>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F8CA36C3-0872-7696-6947-1DDF6BB3D1D5}"/>
              </a:ext>
            </a:extLst>
          </p:cNvPr>
          <p:cNvSpPr>
            <a:spLocks noGrp="1"/>
          </p:cNvSpPr>
          <p:nvPr>
            <p:ph idx="1"/>
          </p:nvPr>
        </p:nvSpPr>
        <p:spPr>
          <a:xfrm>
            <a:off x="677334" y="2160589"/>
            <a:ext cx="9304866" cy="3173411"/>
          </a:xfrm>
        </p:spPr>
        <p:txBody>
          <a:bodyPr>
            <a:normAutofit lnSpcReduction="10000"/>
          </a:bodyPr>
          <a:lstStyle/>
          <a:p>
            <a:pPr algn="just"/>
            <a:r>
              <a:rPr lang="en-US" sz="1800" b="1" spc="-15" dirty="0">
                <a:latin typeface="Baskerville Old Face" panose="02020602080505020303" pitchFamily="18" charset="0"/>
                <a:cs typeface="Calibri"/>
              </a:rPr>
              <a:t>Research</a:t>
            </a:r>
            <a:r>
              <a:rPr lang="en-US" sz="1800" b="1" spc="15" dirty="0">
                <a:latin typeface="Baskerville Old Face" panose="02020602080505020303" pitchFamily="18" charset="0"/>
                <a:cs typeface="Calibri"/>
              </a:rPr>
              <a:t> </a:t>
            </a:r>
            <a:r>
              <a:rPr lang="en-US" sz="1800" b="1" spc="-20" dirty="0">
                <a:latin typeface="Baskerville Old Face" panose="02020602080505020303" pitchFamily="18" charset="0"/>
                <a:cs typeface="Calibri"/>
              </a:rPr>
              <a:t>Brand</a:t>
            </a:r>
            <a:r>
              <a:rPr lang="en-US" sz="1800" b="1" spc="45" dirty="0">
                <a:latin typeface="Baskerville Old Face" panose="02020602080505020303" pitchFamily="18" charset="0"/>
                <a:cs typeface="Calibri"/>
              </a:rPr>
              <a:t> </a:t>
            </a:r>
            <a:r>
              <a:rPr lang="en-US" sz="1800" b="1" spc="-15" dirty="0">
                <a:latin typeface="Baskerville Old Face" panose="02020602080505020303" pitchFamily="18" charset="0"/>
                <a:cs typeface="Calibri"/>
              </a:rPr>
              <a:t>Identity:</a:t>
            </a:r>
            <a:r>
              <a:rPr lang="en-US" sz="1800" b="1" spc="110"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Study</a:t>
            </a:r>
            <a:r>
              <a:rPr lang="en-US" sz="1800" b="1" spc="70"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the</a:t>
            </a:r>
            <a:r>
              <a:rPr lang="en-US" sz="1800" b="1" spc="35" dirty="0">
                <a:latin typeface="Baskerville Old Face" panose="02020602080505020303" pitchFamily="18" charset="0"/>
                <a:cs typeface="Calibri"/>
              </a:rPr>
              <a:t> </a:t>
            </a:r>
            <a:r>
              <a:rPr lang="en-US" sz="1800" b="1" spc="-30" dirty="0">
                <a:latin typeface="Baskerville Old Face" panose="02020602080505020303" pitchFamily="18" charset="0"/>
                <a:cs typeface="Calibri"/>
              </a:rPr>
              <a:t>brand’s</a:t>
            </a:r>
            <a:r>
              <a:rPr lang="en-US" sz="1800" b="1" spc="65"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mission.</a:t>
            </a:r>
            <a:r>
              <a:rPr lang="en-US" sz="1800" b="1" spc="50" dirty="0">
                <a:latin typeface="Baskerville Old Face" panose="02020602080505020303" pitchFamily="18" charset="0"/>
                <a:cs typeface="Calibri"/>
              </a:rPr>
              <a:t> </a:t>
            </a:r>
            <a:r>
              <a:rPr lang="en-US" sz="1800" b="1" spc="-20" dirty="0">
                <a:latin typeface="Baskerville Old Face" panose="02020602080505020303" pitchFamily="18" charset="0"/>
                <a:cs typeface="Calibri"/>
              </a:rPr>
              <a:t>Values,</a:t>
            </a:r>
            <a:r>
              <a:rPr lang="en-US" sz="1800" b="1" spc="-5"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vision,</a:t>
            </a:r>
            <a:r>
              <a:rPr lang="en-US" sz="1800" b="1" spc="70"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and</a:t>
            </a:r>
            <a:r>
              <a:rPr lang="en-US" sz="1800" b="1" spc="25" dirty="0">
                <a:latin typeface="Baskerville Old Face" panose="02020602080505020303" pitchFamily="18" charset="0"/>
                <a:cs typeface="Calibri"/>
              </a:rPr>
              <a:t> </a:t>
            </a:r>
            <a:r>
              <a:rPr lang="en-US" sz="1800" b="1" spc="-15" dirty="0">
                <a:latin typeface="Baskerville Old Face" panose="02020602080505020303" pitchFamily="18" charset="0"/>
                <a:cs typeface="Calibri"/>
              </a:rPr>
              <a:t>unique</a:t>
            </a:r>
            <a:r>
              <a:rPr lang="en-US" sz="1800" b="1" spc="85"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selling</a:t>
            </a:r>
            <a:r>
              <a:rPr lang="en-US" sz="1800" b="1" spc="15" dirty="0">
                <a:latin typeface="Baskerville Old Face" panose="02020602080505020303" pitchFamily="18" charset="0"/>
                <a:cs typeface="Calibri"/>
              </a:rPr>
              <a:t> </a:t>
            </a:r>
            <a:r>
              <a:rPr lang="en-US" sz="1800" b="1" spc="-15" dirty="0">
                <a:latin typeface="Baskerville Old Face" panose="02020602080505020303" pitchFamily="18" charset="0"/>
                <a:cs typeface="Calibri"/>
              </a:rPr>
              <a:t>proportions </a:t>
            </a:r>
            <a:r>
              <a:rPr lang="en-US" sz="1800" b="1" spc="-415" dirty="0">
                <a:latin typeface="Baskerville Old Face" panose="02020602080505020303" pitchFamily="18" charset="0"/>
                <a:cs typeface="Calibri"/>
              </a:rPr>
              <a:t> </a:t>
            </a:r>
            <a:r>
              <a:rPr lang="en-US" sz="1800" b="1" spc="-10" dirty="0">
                <a:latin typeface="Baskerville Old Face" panose="02020602080505020303" pitchFamily="18" charset="0"/>
                <a:cs typeface="Calibri"/>
              </a:rPr>
              <a:t>(USPs) Mission</a:t>
            </a:r>
            <a:r>
              <a:rPr lang="en-US" sz="1800" b="1" spc="25" dirty="0">
                <a:latin typeface="Baskerville Old Face" panose="02020602080505020303" pitchFamily="18" charset="0"/>
                <a:cs typeface="Calibri"/>
              </a:rPr>
              <a:t> </a:t>
            </a:r>
            <a:r>
              <a:rPr lang="en-US" sz="1800" b="1" spc="-20" dirty="0">
                <a:latin typeface="Baskerville Old Face" panose="02020602080505020303" pitchFamily="18" charset="0"/>
                <a:cs typeface="Calibri"/>
              </a:rPr>
              <a:t>Values:</a:t>
            </a:r>
            <a:r>
              <a:rPr lang="en-US" sz="1800" b="1" spc="25" dirty="0">
                <a:latin typeface="Baskerville Old Face" panose="02020602080505020303" pitchFamily="18" charset="0"/>
                <a:cs typeface="Calibri"/>
              </a:rPr>
              <a:t> </a:t>
            </a:r>
            <a:r>
              <a:rPr lang="en-US" sz="1800" spc="-5" dirty="0">
                <a:latin typeface="Baskerville Old Face" panose="02020602080505020303" pitchFamily="18" charset="0"/>
                <a:cs typeface="Calibri"/>
              </a:rPr>
              <a:t>GCMMF</a:t>
            </a:r>
            <a:r>
              <a:rPr lang="en-US" sz="1800" dirty="0">
                <a:latin typeface="Baskerville Old Face" panose="02020602080505020303" pitchFamily="18" charset="0"/>
                <a:cs typeface="Calibri"/>
              </a:rPr>
              <a:t> </a:t>
            </a:r>
            <a:r>
              <a:rPr lang="en-US" sz="1800" spc="-10" dirty="0">
                <a:latin typeface="Baskerville Old Face" panose="02020602080505020303" pitchFamily="18" charset="0"/>
                <a:cs typeface="Calibri"/>
              </a:rPr>
              <a:t>endeavor</a:t>
            </a:r>
            <a:r>
              <a:rPr lang="en-US" sz="1800" spc="15" dirty="0">
                <a:latin typeface="Baskerville Old Face" panose="02020602080505020303" pitchFamily="18" charset="0"/>
                <a:cs typeface="Calibri"/>
              </a:rPr>
              <a:t> </a:t>
            </a:r>
            <a:r>
              <a:rPr lang="en-US" sz="1800" spc="-20" dirty="0">
                <a:latin typeface="Baskerville Old Face" panose="02020602080505020303" pitchFamily="18" charset="0"/>
                <a:cs typeface="Calibri"/>
              </a:rPr>
              <a:t>to</a:t>
            </a:r>
            <a:r>
              <a:rPr lang="en-US" sz="1800" spc="15" dirty="0">
                <a:latin typeface="Baskerville Old Face" panose="02020602080505020303" pitchFamily="18" charset="0"/>
                <a:cs typeface="Calibri"/>
              </a:rPr>
              <a:t> </a:t>
            </a:r>
            <a:r>
              <a:rPr lang="en-US" sz="1800" spc="-15" dirty="0">
                <a:latin typeface="Baskerville Old Face" panose="02020602080505020303" pitchFamily="18" charset="0"/>
                <a:cs typeface="Calibri"/>
              </a:rPr>
              <a:t>satisfy</a:t>
            </a:r>
            <a:r>
              <a:rPr lang="en-US" sz="1800"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a:t>
            </a:r>
            <a:r>
              <a:rPr lang="en-US" sz="1800" dirty="0">
                <a:latin typeface="Baskerville Old Face" panose="02020602080505020303" pitchFamily="18" charset="0"/>
                <a:cs typeface="Calibri"/>
              </a:rPr>
              <a:t> </a:t>
            </a:r>
            <a:r>
              <a:rPr lang="en-US" sz="1800" spc="-25" dirty="0">
                <a:latin typeface="Baskerville Old Face" panose="02020602080505020303" pitchFamily="18" charset="0"/>
                <a:cs typeface="Calibri"/>
              </a:rPr>
              <a:t>taste</a:t>
            </a:r>
            <a:r>
              <a:rPr lang="en-US" sz="1800" spc="50" dirty="0">
                <a:latin typeface="Baskerville Old Face" panose="02020602080505020303" pitchFamily="18" charset="0"/>
                <a:cs typeface="Calibri"/>
              </a:rPr>
              <a:t> </a:t>
            </a:r>
            <a:r>
              <a:rPr lang="en-US" sz="1800" dirty="0">
                <a:latin typeface="Baskerville Old Face" panose="02020602080505020303" pitchFamily="18" charset="0"/>
                <a:cs typeface="Calibri"/>
              </a:rPr>
              <a:t>and</a:t>
            </a:r>
            <a:r>
              <a:rPr lang="en-US" sz="1800" spc="-5" dirty="0">
                <a:latin typeface="Baskerville Old Face" panose="02020602080505020303" pitchFamily="18" charset="0"/>
                <a:cs typeface="Calibri"/>
              </a:rPr>
              <a:t> nutritional</a:t>
            </a:r>
            <a:r>
              <a:rPr lang="en-US" sz="1800" spc="-15" dirty="0">
                <a:latin typeface="Baskerville Old Face" panose="02020602080505020303" pitchFamily="18" charset="0"/>
                <a:cs typeface="Calibri"/>
              </a:rPr>
              <a:t> </a:t>
            </a:r>
            <a:r>
              <a:rPr lang="en-US" sz="1800" spc="-10" dirty="0">
                <a:latin typeface="Baskerville Old Face" panose="02020602080505020303" pitchFamily="18" charset="0"/>
                <a:cs typeface="Calibri"/>
              </a:rPr>
              <a:t>requirements</a:t>
            </a:r>
            <a:r>
              <a:rPr lang="en-US" sz="1800" spc="40" dirty="0">
                <a:latin typeface="Baskerville Old Face" panose="02020602080505020303" pitchFamily="18" charset="0"/>
                <a:cs typeface="Calibri"/>
              </a:rPr>
              <a:t> </a:t>
            </a:r>
            <a:r>
              <a:rPr lang="en-US" sz="1800" dirty="0">
                <a:latin typeface="Baskerville Old Face" panose="02020602080505020303" pitchFamily="18" charset="0"/>
                <a:cs typeface="Calibri"/>
              </a:rPr>
              <a:t>of</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a:t>
            </a:r>
            <a:r>
              <a:rPr lang="en-US" sz="1800" spc="25" dirty="0">
                <a:latin typeface="Baskerville Old Face" panose="02020602080505020303" pitchFamily="18" charset="0"/>
                <a:cs typeface="Calibri"/>
              </a:rPr>
              <a:t> </a:t>
            </a:r>
            <a:r>
              <a:rPr lang="en-US" sz="1800" spc="-15" dirty="0">
                <a:latin typeface="Baskerville Old Face" panose="02020602080505020303" pitchFamily="18" charset="0"/>
                <a:cs typeface="Calibri"/>
              </a:rPr>
              <a:t>customer</a:t>
            </a:r>
            <a:r>
              <a:rPr lang="en-US" sz="1800" spc="15" dirty="0">
                <a:latin typeface="Baskerville Old Face" panose="02020602080505020303" pitchFamily="18" charset="0"/>
                <a:cs typeface="Calibri"/>
              </a:rPr>
              <a:t> </a:t>
            </a:r>
            <a:r>
              <a:rPr lang="en-US" sz="1800" dirty="0">
                <a:latin typeface="Baskerville Old Face" panose="02020602080505020303" pitchFamily="18" charset="0"/>
                <a:cs typeface="Calibri"/>
              </a:rPr>
              <a:t>of </a:t>
            </a:r>
            <a:r>
              <a:rPr lang="en-US" sz="1800" spc="-5" dirty="0">
                <a:latin typeface="Baskerville Old Face" panose="02020602080505020303" pitchFamily="18" charset="0"/>
                <a:cs typeface="Calibri"/>
              </a:rPr>
              <a:t>the</a:t>
            </a:r>
            <a:r>
              <a:rPr lang="en-US" sz="1800" spc="20" dirty="0">
                <a:latin typeface="Baskerville Old Face" panose="02020602080505020303" pitchFamily="18" charset="0"/>
                <a:cs typeface="Calibri"/>
              </a:rPr>
              <a:t> </a:t>
            </a:r>
            <a:r>
              <a:rPr lang="en-US" sz="1800" spc="-10" dirty="0">
                <a:latin typeface="Baskerville Old Face" panose="02020602080505020303" pitchFamily="18" charset="0"/>
                <a:cs typeface="Calibri"/>
              </a:rPr>
              <a:t>world</a:t>
            </a:r>
            <a:r>
              <a:rPr lang="en-US" sz="1800" spc="15" dirty="0">
                <a:latin typeface="Baskerville Old Face" panose="02020602080505020303" pitchFamily="18" charset="0"/>
                <a:cs typeface="Calibri"/>
              </a:rPr>
              <a:t> </a:t>
            </a:r>
            <a:r>
              <a:rPr lang="en-US" sz="1800" spc="-5" dirty="0">
                <a:latin typeface="Baskerville Old Face" panose="02020602080505020303" pitchFamily="18" charset="0"/>
                <a:cs typeface="Calibri"/>
              </a:rPr>
              <a:t>through</a:t>
            </a:r>
            <a:r>
              <a:rPr lang="en-US" sz="1800" spc="-35" dirty="0">
                <a:latin typeface="Baskerville Old Face" panose="02020602080505020303" pitchFamily="18" charset="0"/>
                <a:cs typeface="Calibri"/>
              </a:rPr>
              <a:t> </a:t>
            </a:r>
            <a:r>
              <a:rPr lang="en-US" sz="1800" spc="-20" dirty="0">
                <a:latin typeface="Baskerville Old Face" panose="02020602080505020303" pitchFamily="18" charset="0"/>
                <a:cs typeface="Calibri"/>
              </a:rPr>
              <a:t>excellence</a:t>
            </a:r>
            <a:r>
              <a:rPr lang="en-US" sz="1800" spc="95" dirty="0">
                <a:latin typeface="Baskerville Old Face" panose="02020602080505020303" pitchFamily="18" charset="0"/>
                <a:cs typeface="Calibri"/>
              </a:rPr>
              <a:t> </a:t>
            </a:r>
            <a:r>
              <a:rPr lang="en-US" sz="1800" spc="-5" dirty="0">
                <a:latin typeface="Baskerville Old Face" panose="02020602080505020303" pitchFamily="18" charset="0"/>
                <a:cs typeface="Calibri"/>
              </a:rPr>
              <a:t>in the</a:t>
            </a:r>
            <a:r>
              <a:rPr lang="en-US" sz="1800" spc="25" dirty="0">
                <a:latin typeface="Baskerville Old Face" panose="02020602080505020303" pitchFamily="18" charset="0"/>
                <a:cs typeface="Calibri"/>
              </a:rPr>
              <a:t> </a:t>
            </a:r>
            <a:r>
              <a:rPr lang="en-US" sz="1800" spc="-15" dirty="0">
                <a:latin typeface="Baskerville Old Face" panose="02020602080505020303" pitchFamily="18" charset="0"/>
                <a:cs typeface="Calibri"/>
              </a:rPr>
              <a:t>marketing</a:t>
            </a:r>
            <a:r>
              <a:rPr lang="en-US" sz="1800" spc="20" dirty="0">
                <a:latin typeface="Baskerville Old Face" panose="02020602080505020303" pitchFamily="18" charset="0"/>
                <a:cs typeface="Calibri"/>
              </a:rPr>
              <a:t> </a:t>
            </a:r>
            <a:r>
              <a:rPr lang="en-US" sz="1800" dirty="0">
                <a:latin typeface="Baskerville Old Face" panose="02020602080505020303" pitchFamily="18" charset="0"/>
                <a:cs typeface="Calibri"/>
              </a:rPr>
              <a:t>by</a:t>
            </a:r>
            <a:r>
              <a:rPr lang="en-US" sz="1800" spc="-35" dirty="0">
                <a:latin typeface="Baskerville Old Face" panose="02020602080505020303" pitchFamily="18" charset="0"/>
                <a:cs typeface="Calibri"/>
              </a:rPr>
              <a:t> </a:t>
            </a:r>
            <a:r>
              <a:rPr lang="en-US" sz="1800" spc="-5" dirty="0">
                <a:latin typeface="Baskerville Old Face" panose="02020602080505020303" pitchFamily="18" charset="0"/>
                <a:cs typeface="Calibri"/>
              </a:rPr>
              <a:t>the</a:t>
            </a:r>
            <a:r>
              <a:rPr lang="en-US" sz="1800" spc="25" dirty="0">
                <a:latin typeface="Baskerville Old Face" panose="02020602080505020303" pitchFamily="18" charset="0"/>
                <a:cs typeface="Calibri"/>
              </a:rPr>
              <a:t> </a:t>
            </a:r>
            <a:r>
              <a:rPr lang="en-US" sz="1800" spc="-20" dirty="0">
                <a:latin typeface="Baskerville Old Face" panose="02020602080505020303" pitchFamily="18" charset="0"/>
                <a:cs typeface="Calibri"/>
              </a:rPr>
              <a:t>committed</a:t>
            </a:r>
            <a:r>
              <a:rPr lang="en-US" sz="1800" spc="65" dirty="0">
                <a:latin typeface="Baskerville Old Face" panose="02020602080505020303" pitchFamily="18" charset="0"/>
                <a:cs typeface="Calibri"/>
              </a:rPr>
              <a:t> </a:t>
            </a:r>
            <a:r>
              <a:rPr lang="en-US" sz="1800" spc="-15" dirty="0">
                <a:latin typeface="Baskerville Old Face" panose="02020602080505020303" pitchFamily="18" charset="0"/>
                <a:cs typeface="Calibri"/>
              </a:rPr>
              <a:t>team.</a:t>
            </a:r>
          </a:p>
          <a:p>
            <a:pPr algn="just"/>
            <a:r>
              <a:rPr lang="en-US" b="1" spc="-15" dirty="0">
                <a:solidFill>
                  <a:srgbClr val="C00000"/>
                </a:solidFill>
                <a:latin typeface="Baskerville Old Face" panose="02020602080505020303" pitchFamily="18" charset="0"/>
                <a:cs typeface="Calibri"/>
              </a:rPr>
              <a:t>MISSION VALUES</a:t>
            </a:r>
            <a:r>
              <a:rPr lang="en-US" spc="-15" dirty="0">
                <a:latin typeface="Baskerville Old Face" panose="02020602080505020303" pitchFamily="18" charset="0"/>
                <a:cs typeface="Calibri"/>
              </a:rPr>
              <a:t>: We the motivated and dedicated workforce at Amul’s are committed to produce wholesome and safe foods with excellent quality to remain marketing development management system.</a:t>
            </a:r>
          </a:p>
          <a:p>
            <a:pPr algn="just"/>
            <a:r>
              <a:rPr lang="en-US" spc="-15" dirty="0">
                <a:latin typeface="Baskerville Old Face" panose="02020602080505020303" pitchFamily="18" charset="0"/>
                <a:cs typeface="Calibri"/>
              </a:rPr>
              <a:t> </a:t>
            </a:r>
            <a:r>
              <a:rPr lang="en-US" b="1" spc="-15" dirty="0">
                <a:solidFill>
                  <a:srgbClr val="C00000"/>
                </a:solidFill>
                <a:latin typeface="Baskerville Old Face" panose="02020602080505020303" pitchFamily="18" charset="0"/>
                <a:cs typeface="Calibri"/>
              </a:rPr>
              <a:t>VISION</a:t>
            </a:r>
            <a:r>
              <a:rPr lang="en-US" spc="-15" dirty="0">
                <a:latin typeface="Baskerville Old Face" panose="02020602080505020303" pitchFamily="18" charset="0"/>
                <a:cs typeface="Calibri"/>
              </a:rPr>
              <a:t>: Amul’s vision to provide more satisfaction to the farmers, their customers, employees and their distributors.</a:t>
            </a:r>
            <a:endParaRPr lang="en-US" sz="1800" spc="-15" dirty="0">
              <a:latin typeface="Baskerville Old Face" panose="02020602080505020303" pitchFamily="18" charset="0"/>
              <a:cs typeface="Calibri"/>
            </a:endParaRPr>
          </a:p>
          <a:p>
            <a:pPr algn="just"/>
            <a:r>
              <a:rPr lang="en-US" sz="1800" b="1" spc="-5" dirty="0">
                <a:solidFill>
                  <a:srgbClr val="C00000"/>
                </a:solidFill>
                <a:latin typeface="Baskerville Old Face" panose="02020602080505020303" pitchFamily="18" charset="0"/>
                <a:cs typeface="Calibri"/>
              </a:rPr>
              <a:t>USP</a:t>
            </a:r>
            <a:r>
              <a:rPr lang="en-US" sz="1800" b="1" spc="-5" dirty="0">
                <a:latin typeface="Baskerville Old Face" panose="02020602080505020303" pitchFamily="18" charset="0"/>
                <a:cs typeface="Calibri"/>
              </a:rPr>
              <a:t>:</a:t>
            </a:r>
            <a:r>
              <a:rPr lang="en-US" sz="1800" b="1" spc="5" dirty="0">
                <a:latin typeface="Baskerville Old Face" panose="02020602080505020303" pitchFamily="18" charset="0"/>
                <a:cs typeface="Calibri"/>
              </a:rPr>
              <a:t> </a:t>
            </a:r>
            <a:r>
              <a:rPr lang="en-US" sz="1800" spc="-15" dirty="0">
                <a:latin typeface="Baskerville Old Face" panose="02020602080505020303" pitchFamily="18" charset="0"/>
                <a:cs typeface="Calibri"/>
              </a:rPr>
              <a:t>India’s </a:t>
            </a:r>
            <a:r>
              <a:rPr lang="en-US" sz="1800" spc="-10" dirty="0">
                <a:latin typeface="Baskerville Old Face" panose="02020602080505020303" pitchFamily="18" charset="0"/>
                <a:cs typeface="Calibri"/>
              </a:rPr>
              <a:t>most</a:t>
            </a:r>
            <a:r>
              <a:rPr lang="en-US" sz="1800" spc="-30" dirty="0">
                <a:latin typeface="Baskerville Old Face" panose="02020602080505020303" pitchFamily="18" charset="0"/>
                <a:cs typeface="Calibri"/>
              </a:rPr>
              <a:t> </a:t>
            </a:r>
            <a:r>
              <a:rPr lang="en-US" sz="1800" spc="-15" dirty="0">
                <a:latin typeface="Baskerville Old Face" panose="02020602080505020303" pitchFamily="18" charset="0"/>
                <a:cs typeface="Calibri"/>
              </a:rPr>
              <a:t>trusted</a:t>
            </a:r>
            <a:r>
              <a:rPr lang="en-US" sz="1800" spc="35" dirty="0">
                <a:latin typeface="Baskerville Old Face" panose="02020602080505020303" pitchFamily="18" charset="0"/>
                <a:cs typeface="Calibri"/>
              </a:rPr>
              <a:t> </a:t>
            </a:r>
            <a:r>
              <a:rPr lang="en-US" sz="1800" dirty="0">
                <a:latin typeface="Baskerville Old Face" panose="02020602080505020303" pitchFamily="18" charset="0"/>
                <a:cs typeface="Calibri"/>
              </a:rPr>
              <a:t>and</a:t>
            </a:r>
            <a:r>
              <a:rPr lang="en-US" sz="1800" spc="-10" dirty="0">
                <a:latin typeface="Baskerville Old Face" panose="02020602080505020303" pitchFamily="18" charset="0"/>
                <a:cs typeface="Calibri"/>
              </a:rPr>
              <a:t> </a:t>
            </a:r>
            <a:r>
              <a:rPr lang="en-US" sz="1800" dirty="0">
                <a:latin typeface="Baskerville Old Face" panose="02020602080505020303" pitchFamily="18" charset="0"/>
                <a:cs typeface="Calibri"/>
              </a:rPr>
              <a:t>popular</a:t>
            </a:r>
            <a:r>
              <a:rPr lang="en-US" sz="1800" spc="-35" dirty="0">
                <a:latin typeface="Baskerville Old Face" panose="02020602080505020303" pitchFamily="18" charset="0"/>
                <a:cs typeface="Calibri"/>
              </a:rPr>
              <a:t> </a:t>
            </a:r>
            <a:r>
              <a:rPr lang="en-US" sz="1800" dirty="0">
                <a:latin typeface="Baskerville Old Face" panose="02020602080505020303" pitchFamily="18" charset="0"/>
                <a:cs typeface="Calibri"/>
              </a:rPr>
              <a:t>dairy</a:t>
            </a:r>
            <a:r>
              <a:rPr lang="en-US" sz="1800" spc="10" dirty="0">
                <a:latin typeface="Baskerville Old Face" panose="02020602080505020303" pitchFamily="18" charset="0"/>
                <a:cs typeface="Calibri"/>
              </a:rPr>
              <a:t> </a:t>
            </a:r>
            <a:r>
              <a:rPr lang="en-US" sz="1800" spc="-10" dirty="0">
                <a:latin typeface="Baskerville Old Face" panose="02020602080505020303" pitchFamily="18" charset="0"/>
                <a:cs typeface="Calibri"/>
              </a:rPr>
              <a:t>product’s</a:t>
            </a:r>
            <a:r>
              <a:rPr lang="en-US" sz="1800" spc="-40" dirty="0">
                <a:latin typeface="Baskerville Old Face" panose="02020602080505020303" pitchFamily="18" charset="0"/>
                <a:cs typeface="Calibri"/>
              </a:rPr>
              <a:t> </a:t>
            </a:r>
            <a:r>
              <a:rPr lang="en-US" sz="1800" spc="-5" dirty="0">
                <a:latin typeface="Baskerville Old Face" panose="02020602080505020303" pitchFamily="18" charset="0"/>
                <a:cs typeface="Calibri"/>
              </a:rPr>
              <a:t>brand.</a:t>
            </a:r>
            <a:endParaRPr lang="en-US" sz="1800" dirty="0">
              <a:latin typeface="Baskerville Old Face" panose="02020602080505020303" pitchFamily="18" charset="0"/>
              <a:cs typeface="Calibri"/>
            </a:endParaRPr>
          </a:p>
          <a:p>
            <a:endParaRPr lang="en-US" sz="1800" spc="-15" dirty="0">
              <a:latin typeface="Calibri"/>
              <a:cs typeface="Calibri"/>
            </a:endParaRPr>
          </a:p>
          <a:p>
            <a:pPr marL="23495" indent="0" algn="ctr">
              <a:lnSpc>
                <a:spcPct val="100000"/>
              </a:lnSpc>
              <a:spcBef>
                <a:spcPts val="525"/>
              </a:spcBef>
              <a:buNone/>
            </a:pPr>
            <a:endParaRPr lang="en-US" sz="1800" spc="-15" dirty="0">
              <a:latin typeface="Calibri"/>
              <a:cs typeface="Calibri"/>
            </a:endParaRPr>
          </a:p>
          <a:p>
            <a:endParaRPr lang="en-US" b="1" spc="-10" dirty="0">
              <a:latin typeface="Calibri"/>
              <a:cs typeface="Calibri"/>
            </a:endParaRPr>
          </a:p>
          <a:p>
            <a:endParaRPr lang="en-US" sz="1800" b="1" spc="-10" dirty="0">
              <a:latin typeface="Calibri"/>
              <a:cs typeface="Calibri"/>
            </a:endParaRPr>
          </a:p>
          <a:p>
            <a:endParaRPr lang="en-US" sz="1800" b="1" spc="-10" dirty="0">
              <a:latin typeface="Calibri"/>
              <a:cs typeface="Calibri"/>
            </a:endParaRPr>
          </a:p>
          <a:p>
            <a:endParaRPr lang="en-US" sz="1800" b="1" spc="-10" dirty="0">
              <a:latin typeface="Calibri"/>
              <a:cs typeface="Calibri"/>
            </a:endParaRPr>
          </a:p>
          <a:p>
            <a:pPr marL="23495" indent="0" algn="ctr">
              <a:lnSpc>
                <a:spcPct val="100000"/>
              </a:lnSpc>
              <a:spcBef>
                <a:spcPts val="525"/>
              </a:spcBef>
              <a:buNone/>
            </a:pPr>
            <a:endParaRPr lang="en-US" sz="1800" spc="-15" dirty="0">
              <a:latin typeface="Calibri"/>
              <a:cs typeface="Calibri"/>
            </a:endParaRPr>
          </a:p>
          <a:p>
            <a:pPr marL="366395" algn="ctr">
              <a:lnSpc>
                <a:spcPct val="100000"/>
              </a:lnSpc>
              <a:spcBef>
                <a:spcPts val="525"/>
              </a:spcBef>
            </a:pPr>
            <a:endParaRPr lang="en-US" sz="1800" dirty="0">
              <a:latin typeface="Calibri"/>
              <a:cs typeface="Calibri"/>
            </a:endParaRPr>
          </a:p>
          <a:p>
            <a:pPr>
              <a:lnSpc>
                <a:spcPct val="100000"/>
              </a:lnSpc>
              <a:spcBef>
                <a:spcPts val="30"/>
              </a:spcBef>
            </a:pPr>
            <a:endParaRPr lang="en-US" sz="2400" dirty="0">
              <a:latin typeface="Calibri"/>
              <a:cs typeface="Calibri"/>
            </a:endParaRPr>
          </a:p>
          <a:p>
            <a:endParaRPr lang="en-US" sz="1800" dirty="0">
              <a:latin typeface="Calibri"/>
              <a:cs typeface="Calibri"/>
            </a:endParaRPr>
          </a:p>
          <a:p>
            <a:endParaRPr lang="en-IN" dirty="0"/>
          </a:p>
        </p:txBody>
      </p:sp>
      <p:pic>
        <p:nvPicPr>
          <p:cNvPr id="4" name="object 5">
            <a:extLst>
              <a:ext uri="{FF2B5EF4-FFF2-40B4-BE49-F238E27FC236}">
                <a16:creationId xmlns:a16="http://schemas.microsoft.com/office/drawing/2014/main" id="{4D3C9281-3EBD-285A-7D40-2EA332FD5FBC}"/>
              </a:ext>
            </a:extLst>
          </p:cNvPr>
          <p:cNvPicPr/>
          <p:nvPr/>
        </p:nvPicPr>
        <p:blipFill>
          <a:blip r:embed="rId2" cstate="print"/>
          <a:stretch>
            <a:fillRect/>
          </a:stretch>
        </p:blipFill>
        <p:spPr>
          <a:xfrm>
            <a:off x="2971800" y="5410200"/>
            <a:ext cx="4495800" cy="990600"/>
          </a:xfrm>
          <a:prstGeom prst="rect">
            <a:avLst/>
          </a:prstGeom>
        </p:spPr>
      </p:pic>
    </p:spTree>
    <p:extLst>
      <p:ext uri="{BB962C8B-B14F-4D97-AF65-F5344CB8AC3E}">
        <p14:creationId xmlns:p14="http://schemas.microsoft.com/office/powerpoint/2010/main" val="27073827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1263</TotalTime>
  <Words>2194</Words>
  <Application>Microsoft Office PowerPoint</Application>
  <PresentationFormat>Widescreen</PresentationFormat>
  <Paragraphs>171</Paragraphs>
  <Slides>34</Slides>
  <Notes>1</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34</vt:i4>
      </vt:variant>
    </vt:vector>
  </HeadingPairs>
  <TitlesOfParts>
    <vt:vector size="59" baseType="lpstr">
      <vt:lpstr>Arial Unicode MS</vt:lpstr>
      <vt:lpstr>SimSun</vt:lpstr>
      <vt:lpstr>Albertus Extra Bold</vt:lpstr>
      <vt:lpstr>Algerian</vt:lpstr>
      <vt:lpstr>Arial</vt:lpstr>
      <vt:lpstr>Arial Black</vt:lpstr>
      <vt:lpstr>Arial MT</vt:lpstr>
      <vt:lpstr>Bahnschrift SemiBold SemiConden</vt:lpstr>
      <vt:lpstr>Baskerville Old Face</vt:lpstr>
      <vt:lpstr>Bernard MT Condensed</vt:lpstr>
      <vt:lpstr>Bodoni MT</vt:lpstr>
      <vt:lpstr>Book Antiqua</vt:lpstr>
      <vt:lpstr>Bookman Old Style</vt:lpstr>
      <vt:lpstr>Calibri</vt:lpstr>
      <vt:lpstr>Calibri Light</vt:lpstr>
      <vt:lpstr>Cambria</vt:lpstr>
      <vt:lpstr>Century Schoolbook</vt:lpstr>
      <vt:lpstr>Cooper Black</vt:lpstr>
      <vt:lpstr>Rockwell Extra Bold</vt:lpstr>
      <vt:lpstr>Times New Roman</vt:lpstr>
      <vt:lpstr>Trebuchet MS</vt:lpstr>
      <vt:lpstr>Verdana</vt:lpstr>
      <vt:lpstr>Wingdings</vt:lpstr>
      <vt:lpstr>Wingdings 3</vt:lpstr>
      <vt:lpstr>Facet</vt:lpstr>
      <vt:lpstr>PowerPoint Presentation</vt:lpstr>
      <vt:lpstr> COMPREHENSIVE DIGITAL MARKETING PROJECT ON  </vt:lpstr>
      <vt:lpstr>.</vt:lpstr>
      <vt:lpstr>CERTIFICATE</vt:lpstr>
      <vt:lpstr>DECLARATION</vt:lpstr>
      <vt:lpstr>PRODUCT PROFILE:</vt:lpstr>
      <vt:lpstr>INTRODUCTION:</vt:lpstr>
      <vt:lpstr>Brand Ambassador </vt:lpstr>
      <vt:lpstr>Part 1: Brand Study, Competitor Analysis &amp; Buyer’s/ Audience’s Persona</vt:lpstr>
      <vt:lpstr>Part 1: Brand Study, Competitor Analysis &amp; Buyer’s /Audience Persona</vt:lpstr>
      <vt:lpstr>Part 1: Brand study, Competitor Analysis &amp; Buyer’s Audience’s Persona</vt:lpstr>
      <vt:lpstr>COMPETITOR 1:</vt:lpstr>
      <vt:lpstr>COMPETITOR 2:</vt:lpstr>
      <vt:lpstr>COMPETITOR 3:</vt:lpstr>
      <vt:lpstr>Part 1: Brand Study, Competitor Analysis &amp; Buyer’s /Audience Persona</vt:lpstr>
      <vt:lpstr>2: SEO &amp; Key word Research</vt:lpstr>
      <vt:lpstr>Keyword research: </vt:lpstr>
      <vt:lpstr>On page optimization:</vt:lpstr>
      <vt:lpstr>.</vt:lpstr>
      <vt:lpstr>Part 3: Content Ideas and Marketing Strategies</vt:lpstr>
      <vt:lpstr>Strategies:</vt:lpstr>
      <vt:lpstr>Part 4: Content creation and Curation (Post creations, Designs/ Video Editing Ad Campaigns over Social Media and Email Ideation and Creation)</vt:lpstr>
      <vt:lpstr>Part 4: Content creation and Curation (Post creations, Designs/ Video Editing Ad Campaigns over Social) </vt:lpstr>
      <vt:lpstr>Part 4: Content creation and Curation (Post creations, Designs/ Video Editing Ad Campaigns over Social Media and Email Ideation and Creation) </vt:lpstr>
      <vt:lpstr>PowerPoint Presentation</vt:lpstr>
      <vt:lpstr>Facebook Ad campaigns:</vt:lpstr>
      <vt:lpstr>.</vt:lpstr>
      <vt:lpstr>.</vt:lpstr>
      <vt:lpstr>PowerPoint Presentation</vt:lpstr>
      <vt:lpstr>Part 4: Content creation and Curation (Post creations, Designs/ Video Editing Ad Campaigns over Social Media and Email Ideation and Creation) </vt:lpstr>
      <vt:lpstr>       Email Ad Campaigns – Amul’s Brand</vt:lpstr>
      <vt:lpstr>Part 4: Content creation and Curation (Post creations, Designs/ Video Editing Ad Campaigns over Social Media and Email Ideation and Creation)</vt:lpstr>
      <vt:lpstr>CONCLUSION:</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hemanthajay</dc:creator>
  <cp:lastModifiedBy>apmb apmb</cp:lastModifiedBy>
  <cp:revision>18</cp:revision>
  <dcterms:created xsi:type="dcterms:W3CDTF">2023-07-24T09:17:28Z</dcterms:created>
  <dcterms:modified xsi:type="dcterms:W3CDTF">2023-07-27T07:47:06Z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2023-07-22T00:00:00Z</vt:filetime>
  </property>
  <property fmtid="{D5CDD505-2E9C-101B-9397-08002B2CF9AE}" pid="3" name="Creator">
    <vt:lpwstr>Microsoft® PowerPoint® 2016</vt:lpwstr>
  </property>
  <property fmtid="{D5CDD505-2E9C-101B-9397-08002B2CF9AE}" pid="4" name="LastSaved">
    <vt:filetime>2023-07-24T00:00:00Z</vt:filetime>
  </property>
</Properties>
</file>